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60" autoAdjust="0"/>
    <p:restoredTop sz="94660"/>
  </p:normalViewPr>
  <p:slideViewPr>
    <p:cSldViewPr>
      <p:cViewPr varScale="1">
        <p:scale>
          <a:sx n="88" d="100"/>
          <a:sy n="88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9703-EAE9-458B-966E-C99E55DC935D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70D69-98A6-4FE2-B132-90D2E083B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32.JPG"/>
          <p:cNvPicPr>
            <a:picLocks noChangeAspect="1"/>
          </p:cNvPicPr>
          <p:nvPr/>
        </p:nvPicPr>
        <p:blipFill>
          <a:blip r:embed="rId2" cstate="print">
            <a:lum bright="-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609600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</a:rPr>
              <a:t>THE BELVOIR RANCH CLIMATE STUDY</a:t>
            </a:r>
          </a:p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</a:rPr>
              <a:t>LARAMIE COUNTY, WYOMING</a:t>
            </a:r>
          </a:p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</a:rPr>
              <a:t>BILL ECKRICH</a:t>
            </a:r>
          </a:p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</a:rPr>
              <a:t>DAYWEATHER, INC.</a:t>
            </a:r>
          </a:p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</a:rPr>
              <a:t>CHEYENNE, WYOMING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Picture 6" descr="dayWeatherDYW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8777"/>
            <a:ext cx="1981200" cy="1719223"/>
          </a:xfrm>
          <a:prstGeom prst="rect">
            <a:avLst/>
          </a:prstGeom>
        </p:spPr>
      </p:pic>
      <p:pic>
        <p:nvPicPr>
          <p:cNvPr id="8" name="Picture 7" descr="dayWeatherDYW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1" y="5138777"/>
            <a:ext cx="1981200" cy="1719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0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04800"/>
            <a:ext cx="2819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LANDFILL STATION LOOKING NORTHWEST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2819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LANDFILL STATION LOOKING NORTHEAST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1371600"/>
            <a:ext cx="2819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UNION PACIFIC RAILROAD TRACKS</a:t>
            </a:r>
            <a:endParaRPr lang="en-US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3962400" y="2057400"/>
            <a:ext cx="121920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31242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OLD MISSILE BASE STATION LOOKING EAST</a:t>
            </a:r>
            <a:endParaRPr lang="en-US" sz="2000" b="1" dirty="0"/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4724400" y="2743200"/>
            <a:ext cx="17526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38800" y="1219200"/>
            <a:ext cx="2438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OLD ATLAS MISSILE COMMAND CENTER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2819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RANCH HOUSE STATION LOOKING NORTHWEST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2819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RANCH HOUSE STATION LOOKING NORTH</a:t>
            </a:r>
            <a:endParaRPr lang="en-US" sz="2000" b="1" dirty="0"/>
          </a:p>
        </p:txBody>
      </p:sp>
      <p:cxnSp>
        <p:nvCxnSpPr>
          <p:cNvPr id="4" name="Straight Arrow Connector 3"/>
          <p:cNvCxnSpPr/>
          <p:nvPr/>
        </p:nvCxnSpPr>
        <p:spPr>
          <a:xfrm rot="16200000" flipH="1">
            <a:off x="7315200" y="2743200"/>
            <a:ext cx="11430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0600" y="2057400"/>
            <a:ext cx="2819400" cy="40011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RANCH HEADQUARTERS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2819400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RANCH HOUSE STATION LOOKING EAST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09800" y="533400"/>
            <a:ext cx="4800600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WIND ROSE FOR LANDFILL STATION</a:t>
            </a:r>
          </a:p>
          <a:p>
            <a:pPr algn="ctr"/>
            <a:r>
              <a:rPr lang="en-US" sz="2400" b="1" dirty="0" smtClean="0"/>
              <a:t>08/01/2005 TO 06/30/2009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533400"/>
            <a:ext cx="5791200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WIND ROSE FOR OLD MISSILE BASE STATION</a:t>
            </a:r>
          </a:p>
          <a:p>
            <a:pPr algn="ctr"/>
            <a:r>
              <a:rPr lang="en-US" sz="2400" b="1" dirty="0" smtClean="0"/>
              <a:t>08/01/2005 TO 06/30/2009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0" y="533400"/>
            <a:ext cx="5410200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WIND ROSE FOR RANCH HOUSE STATION</a:t>
            </a:r>
          </a:p>
          <a:p>
            <a:pPr algn="ctr"/>
            <a:r>
              <a:rPr lang="en-US" sz="2400" b="1" dirty="0" smtClean="0"/>
              <a:t>08/01/2005 TO 06/30/2009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p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152400"/>
            <a:ext cx="5334000" cy="1384995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SECTION OF BELVOIR RANCH CONTAINING THE WEATHER STATIONS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2057400"/>
            <a:ext cx="1600200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INTERSTATE 80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3124200"/>
            <a:ext cx="160020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RANCH HOUSE STATION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2590800"/>
            <a:ext cx="160020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OLD MISSILE BASE STATION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4114800"/>
            <a:ext cx="1981200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LANDFILL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LANDFILL STATION WIND DATA SUMMARY 10/20/2004 – 06/30/2009</a:t>
            </a:r>
            <a:endParaRPr lang="en-US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22225" cap="rnd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WIND SPEED:  14 MPH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WIND DIRECTION: 217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SSW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WIND GUST: 69 MPH FROM 263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1030MST ON 01/08/2009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OLD MISSILE BASE STATION WIND DATA SUMMARY 07/21/2005– 06/30/2009</a:t>
            </a:r>
            <a:endParaRPr lang="en-US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22225" cap="rnd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WIND SPEED:  14 MPH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WIND DIRECTION: 242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WIND GUST: 65MPH FROM 304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1850MST ON 01/03/2006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RANCH HOUSE STATION WIND DATA SUMMARY 07/21/2005– 06/30/2009</a:t>
            </a:r>
            <a:endParaRPr lang="en-US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22225" cap="rnd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WIND SPEED:  11 MPH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WIND DIRECTION: 242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WIND GUST: 70 MPH FROM 313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2320MST ON 12/31/2008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-P-O-564-00-CH-0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432800" cy="632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21-1960%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204200" cy="60214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0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0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0"/>
            <a:ext cx="5486400" cy="1295400"/>
          </a:xfrm>
          <a:ln w="31750" cmpd="dbl">
            <a:solidFill>
              <a:schemeClr val="bg1"/>
            </a:solidFill>
            <a:bevel/>
          </a:ln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NOVALYNX WS-16 WEATHER STATION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 descr="100_02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00_029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609600"/>
            <a:ext cx="4343400" cy="5792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206</Words>
  <Application>Microsoft Office PowerPoint</Application>
  <PresentationFormat>On-screen Show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NOVALYNX WS-16 WEATHER STATION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LANDFILL STATION WIND DATA SUMMARY 10/20/2004 – 06/30/2009</vt:lpstr>
      <vt:lpstr>OLD MISSILE BASE STATION WIND DATA SUMMARY 07/21/2005– 06/30/2009</vt:lpstr>
      <vt:lpstr>RANCH HOUSE STATION WIND DATA SUMMARY 07/21/2005– 06/30/2009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 Computer</dc:creator>
  <cp:lastModifiedBy>Toshiba Computer</cp:lastModifiedBy>
  <cp:revision>22</cp:revision>
  <dcterms:created xsi:type="dcterms:W3CDTF">2009-08-06T02:06:59Z</dcterms:created>
  <dcterms:modified xsi:type="dcterms:W3CDTF">2009-08-17T20:12:10Z</dcterms:modified>
</cp:coreProperties>
</file>