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301" r:id="rId3"/>
    <p:sldId id="326" r:id="rId4"/>
    <p:sldId id="317" r:id="rId5"/>
    <p:sldId id="264" r:id="rId6"/>
    <p:sldId id="312" r:id="rId7"/>
    <p:sldId id="313" r:id="rId8"/>
    <p:sldId id="314" r:id="rId9"/>
    <p:sldId id="315" r:id="rId10"/>
    <p:sldId id="319" r:id="rId11"/>
    <p:sldId id="257" r:id="rId12"/>
    <p:sldId id="258" r:id="rId13"/>
    <p:sldId id="259" r:id="rId14"/>
    <p:sldId id="260" r:id="rId15"/>
    <p:sldId id="275" r:id="rId16"/>
    <p:sldId id="302" r:id="rId17"/>
    <p:sldId id="305" r:id="rId18"/>
    <p:sldId id="304" r:id="rId19"/>
    <p:sldId id="306" r:id="rId20"/>
    <p:sldId id="321" r:id="rId21"/>
    <p:sldId id="308" r:id="rId22"/>
    <p:sldId id="303" r:id="rId23"/>
    <p:sldId id="310" r:id="rId24"/>
    <p:sldId id="309" r:id="rId25"/>
    <p:sldId id="322" r:id="rId26"/>
    <p:sldId id="325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57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875993-68DD-4959-8089-587193C5AD60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469AF9-9764-4495-8AD3-0E273E8EF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34A5-E595-4654-8E72-CBBBC973AC44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52D3-250B-45D2-BE03-1AD5A4BEB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5741-FFF3-41B2-98C5-FAB9D278BF72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13D7-B141-49DA-BF59-F282E62F3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38B4-AE57-40C3-AFF8-3048DA33E58A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959D-18B6-4C98-B46B-12680F05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C7DA-BE51-482A-84C6-3BAD5D89F6C9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A07C-EEB6-4FD9-9695-54C1B9089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42E3-7524-41B6-AEB1-EDA894F111A3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885D-7161-429C-93E6-759AC04C8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4FE8-6C90-4BCD-9F72-35EF43AAE9E0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D97-6ED0-464C-8BD0-082F7EBA7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AEF3-FF7B-449B-A0D6-3051A20D9810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1159-9129-4907-B4D3-C13F4400D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120F-350E-4305-80A8-CC28A3D4F0D0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42DA-7583-4691-8BA7-4D043AC3D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BB47-FE4A-4539-9505-E8DE89AF40E7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DAF-2D32-4DE7-8CEF-736A7B5D3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05D9-73B2-4B2E-8CDE-B2A93251A3ED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C28F-7969-45A5-BA40-8CD062E64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B0BE-DCBA-4021-BD42-524C6A0126F0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EC99-7C37-483C-B29A-E80007150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0E6E1-80ED-42EF-BE95-6DDC953D0757}" type="datetimeFigureOut">
              <a:rPr lang="en-US"/>
              <a:pPr>
                <a:defRPr/>
              </a:pPr>
              <a:t>8/11/2010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05F6B-F0A3-4893-9B86-7C2A00967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057400"/>
            <a:ext cx="7952936" cy="1752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3, 1987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satanta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tornado…a case study</a:t>
            </a:r>
            <a:b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810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FF"/>
                </a:solidFill>
              </a:rPr>
              <a:t>Michael J. Scott </a:t>
            </a:r>
            <a:endParaRPr lang="en-US" dirty="0" smtClean="0">
              <a:solidFill>
                <a:srgbClr val="FF66FF"/>
              </a:solidFill>
            </a:endParaRPr>
          </a:p>
          <a:p>
            <a:pPr algn="ctr"/>
            <a:r>
              <a:rPr lang="en-US" dirty="0" smtClean="0">
                <a:solidFill>
                  <a:srgbClr val="FF66FF"/>
                </a:solidFill>
              </a:rPr>
              <a:t> </a:t>
            </a:r>
            <a:r>
              <a:rPr lang="en-US" dirty="0" smtClean="0">
                <a:solidFill>
                  <a:srgbClr val="FF66FF"/>
                </a:solidFill>
              </a:rPr>
              <a:t>National Weather Service Dodge City</a:t>
            </a:r>
            <a:endParaRPr lang="en-US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400" b="1" smtClean="0">
                <a:solidFill>
                  <a:srgbClr val="F7DF56"/>
                </a:solidFill>
              </a:rPr>
              <a:t>250 MB ANALYSES</a:t>
            </a: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endParaRPr lang="en-US" sz="4100" b="1" smtClean="0">
              <a:solidFill>
                <a:srgbClr val="F7DF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63246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2  1987  12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3246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3  1987  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52800" y="5257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63246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3  1987  12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43200" y="5029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00600" y="4495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63246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4  1987  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>SURFACE ANALYSIS</a:t>
            </a:r>
            <a:endParaRPr lang="en-US" sz="4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505200" y="4495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505200" y="4495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21z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05200" y="4495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00z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810000" y="4495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03z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05200" y="4495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06z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76200"/>
            <a:ext cx="7646987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850" y="-2076450"/>
            <a:ext cx="10687050" cy="1106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419600" y="46624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09z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419600" y="46624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12z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743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-76200"/>
            <a:ext cx="5362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4572000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 smtClean="0">
                <a:solidFill>
                  <a:srgbClr val="FF0000"/>
                </a:solidFill>
              </a:rPr>
              <a:t>15z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724400" y="4357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18z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2057400"/>
            <a:ext cx="10668000" cy="1104900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8200" y="4357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 </a:t>
            </a:r>
            <a:r>
              <a:rPr lang="en-US" b="1" dirty="0">
                <a:solidFill>
                  <a:srgbClr val="FF0000"/>
                </a:solidFill>
              </a:rPr>
              <a:t>21z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581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C057"/>
                </a:solidFill>
              </a:rPr>
              <a:t>T</a:t>
            </a:r>
            <a:endParaRPr lang="en-US" sz="2400" b="1" dirty="0">
              <a:solidFill>
                <a:srgbClr val="00C0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0811"/>
            <a:ext cx="9191324" cy="513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35025" y="0"/>
            <a:ext cx="747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Observations  from Garden City, KS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 3, 1987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57350"/>
            <a:ext cx="7162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835025" y="0"/>
            <a:ext cx="747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odge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City, KS Sounding  May 4 1987 00 UTC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Modified for Conditions at Garden City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sz="7300" b="1" i="1" dirty="0" smtClean="0">
                <a:solidFill>
                  <a:srgbClr val="FFFF00"/>
                </a:solidFill>
                <a:latin typeface="+mn-lt"/>
              </a:rPr>
              <a:t>THANK YOU</a:t>
            </a:r>
            <a:br>
              <a:rPr lang="en-US" sz="7300" b="1" i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rgbClr val="FFFF00"/>
                </a:solidFill>
                <a:latin typeface="+mn-lt"/>
              </a:rPr>
            </a:br>
            <a:endParaRPr lang="en-US" b="1" i="1" dirty="0" smtClean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52500"/>
            <a:ext cx="8763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15240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Reports Plotted 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using John Hart’s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SeverePlot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Program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835025" y="274638"/>
            <a:ext cx="7470775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STORM REPORT FROM NCDC STORM DATA MAY 1987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924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400" b="1" smtClean="0">
                <a:solidFill>
                  <a:srgbClr val="F7DF56"/>
                </a:solidFill>
              </a:rPr>
              <a:t>500 MB ANALYSES</a:t>
            </a: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r>
              <a:rPr lang="en-US" sz="4100" b="1" smtClean="0">
                <a:solidFill>
                  <a:srgbClr val="F7DF56"/>
                </a:solidFill>
              </a:rPr>
              <a:t/>
            </a:r>
            <a:br>
              <a:rPr lang="en-US" sz="4100" b="1" smtClean="0">
                <a:solidFill>
                  <a:srgbClr val="F7DF56"/>
                </a:solidFill>
              </a:rPr>
            </a:br>
            <a:endParaRPr lang="en-US" sz="4100" b="1" smtClean="0">
              <a:solidFill>
                <a:srgbClr val="F7DF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9413"/>
            <a:ext cx="9428163" cy="83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65532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2  1987  12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4297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65532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3  1987  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428163" cy="83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65532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3  1987  12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428163" cy="83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65532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May 4  1987  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1136</TotalTime>
  <Words>112</Words>
  <Application>Microsoft Office PowerPoint</Application>
  <PresentationFormat>On-screen Show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May 3, 1987 satanta, ks  tornado…a case study  </vt:lpstr>
      <vt:lpstr>Slide 2</vt:lpstr>
      <vt:lpstr>Slide 3</vt:lpstr>
      <vt:lpstr>STORM REPORT FROM NCDC STORM DATA MAY 1987</vt:lpstr>
      <vt:lpstr>         500 MB ANALYSES  </vt:lpstr>
      <vt:lpstr>Slide 6</vt:lpstr>
      <vt:lpstr>Slide 7</vt:lpstr>
      <vt:lpstr>Slide 8</vt:lpstr>
      <vt:lpstr>Slide 9</vt:lpstr>
      <vt:lpstr>         250 MB ANALYSES  </vt:lpstr>
      <vt:lpstr>Slide 11</vt:lpstr>
      <vt:lpstr>Slide 12</vt:lpstr>
      <vt:lpstr>Slide 13</vt:lpstr>
      <vt:lpstr>Slide 14</vt:lpstr>
      <vt:lpstr>        SURFACE ANALYSIS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        THANK YOU 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5, 1987 satanta tornado…a case study </dc:title>
  <dc:creator>michael.scott</dc:creator>
  <cp:lastModifiedBy>michael.scott</cp:lastModifiedBy>
  <cp:revision>89</cp:revision>
  <dcterms:created xsi:type="dcterms:W3CDTF">2010-03-05T01:31:28Z</dcterms:created>
  <dcterms:modified xsi:type="dcterms:W3CDTF">2010-08-12T03:51:09Z</dcterms:modified>
</cp:coreProperties>
</file>