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charts/chart31.xml" ContentType="application/vnd.openxmlformats-officedocument.drawingml.chart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notesSlides/notesSlide28.xml" ContentType="application/vnd.openxmlformats-officedocument.presentationml.notesSlide+xml"/>
  <Override PartName="/ppt/charts/chart25.xml" ContentType="application/vnd.openxmlformats-officedocument.drawingml.chart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23.xml" ContentType="application/vnd.openxmlformats-officedocument.drawingml.chart+xml"/>
  <Override PartName="/ppt/notesSlides/notesSlide35.xml" ContentType="application/vnd.openxmlformats-officedocument.presentationml.notesSlide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charts/chart21.xml" ContentType="application/vnd.openxmlformats-officedocument.drawingml.chart+xml"/>
  <Override PartName="/ppt/notesSlides/notesSlide33.xml" ContentType="application/vnd.openxmlformats-officedocument.presentationml.notesSlide+xml"/>
  <Override PartName="/ppt/charts/chart30.xml" ContentType="application/vnd.openxmlformats-officedocument.drawingml.chart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  <Override PartName="/ppt/notesSlides/notesSlide25.xml" ContentType="application/vnd.openxmlformats-officedocument.presentationml.notesSlide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6"/>
  </p:notes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9" r:id="rId14"/>
    <p:sldId id="271" r:id="rId15"/>
    <p:sldId id="273" r:id="rId16"/>
    <p:sldId id="305" r:id="rId17"/>
    <p:sldId id="306" r:id="rId18"/>
    <p:sldId id="307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302" r:id="rId29"/>
    <p:sldId id="303" r:id="rId30"/>
    <p:sldId id="304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311" r:id="rId40"/>
    <p:sldId id="300" r:id="rId41"/>
    <p:sldId id="312" r:id="rId42"/>
    <p:sldId id="301" r:id="rId43"/>
    <p:sldId id="308" r:id="rId44"/>
    <p:sldId id="30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RSL%20Quartile%20Min%20Max%20Breakdown--Box%20and%20Whisker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RSL%20Quartile%20Min%20Max%20Breakdown--Box%20and%20Whisker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ICT\Hourly%20and%20Monthly%20Distribution--ICT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ICT\Hourly%20and%20Monthly%20Distribution--ICT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Visby%20Breakdown\ICT%20Quartile%20Min%20Max%20Breakdown--Box%20and%20Whiske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ICT%20Quartile%20Min%20Max%20Breakdown--Box%20and%20Whisker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ICT%20Quartile%20Min%20Max%20Breakdown--Box%20and%20Whiskers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ICT%20Quartile%20Min%20Max%20Breakdown--Box%20and%20Whisker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CNU\Hourly%20and%20Monthly%20Distribution--CNU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CNU%20Quartile%20Min%20Max%20Breakdown--Box%20and%20Whiskers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CNU%20Quartile%20Min%20Max%20Breakdown--Box%20and%20Whiskers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CNU%20Quartile%20Min%20Max%20Breakdown--Box%20and%20Whiskers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CNU%20Quartile%20Min%20Max%20Breakdown--Box%20and%20Whisker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RSL\Hourly%20and%20Monthly%20Distribution%20Data--RS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hourly_fog_climo\Visby%20Breakdown\RSL%20Quartile%20Min%20Max%20Breakdown--Box%20and%20Whisker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ourly_fog_climo\Visby%20Breakdown\RSL%20Quartile%20Min%20Max%20Breakdown--Box%20and%20Whisk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0"/>
  <c:chart>
    <c:title>
      <c:tx>
        <c:rich>
          <a:bodyPr/>
          <a:lstStyle/>
          <a:p>
            <a:pPr>
              <a:defRPr/>
            </a:pPr>
            <a:r>
              <a:rPr lang="en-US"/>
              <a:t>Total Fog Hours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Sheet1!$A$1:$A$12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Sheet1!$B$1:$B$12</c:f>
              <c:numCache>
                <c:formatCode>General</c:formatCode>
                <c:ptCount val="12"/>
                <c:pt idx="0">
                  <c:v>2644</c:v>
                </c:pt>
                <c:pt idx="1">
                  <c:v>3114</c:v>
                </c:pt>
                <c:pt idx="2">
                  <c:v>2662</c:v>
                </c:pt>
                <c:pt idx="3">
                  <c:v>1858</c:v>
                </c:pt>
                <c:pt idx="4">
                  <c:v>1707</c:v>
                </c:pt>
                <c:pt idx="5">
                  <c:v>985</c:v>
                </c:pt>
                <c:pt idx="6">
                  <c:v>498</c:v>
                </c:pt>
                <c:pt idx="7">
                  <c:v>1115</c:v>
                </c:pt>
                <c:pt idx="8">
                  <c:v>1064</c:v>
                </c:pt>
                <c:pt idx="9">
                  <c:v>1761</c:v>
                </c:pt>
                <c:pt idx="10">
                  <c:v>2208</c:v>
                </c:pt>
                <c:pt idx="11">
                  <c:v>2221</c:v>
                </c:pt>
              </c:numCache>
            </c:numRef>
          </c:val>
        </c:ser>
        <c:marker val="1"/>
        <c:axId val="46274432"/>
        <c:axId val="46379008"/>
      </c:lineChart>
      <c:catAx>
        <c:axId val="46274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Months of Year</a:t>
                </a:r>
              </a:p>
            </c:rich>
          </c:tx>
          <c:layout>
            <c:manualLayout>
              <c:xMode val="edge"/>
              <c:yMode val="edge"/>
              <c:x val="0.43461701662292218"/>
              <c:y val="0.91115733449985414"/>
            </c:manualLayout>
          </c:layout>
        </c:title>
        <c:tickLblPos val="nextTo"/>
        <c:crossAx val="46379008"/>
        <c:crosses val="autoZero"/>
        <c:auto val="1"/>
        <c:lblAlgn val="ctr"/>
        <c:lblOffset val="100"/>
      </c:catAx>
      <c:valAx>
        <c:axId val="46379008"/>
        <c:scaling>
          <c:orientation val="minMax"/>
          <c:max val="4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Fog Hours</a:t>
                </a:r>
              </a:p>
            </c:rich>
          </c:tx>
          <c:layout/>
        </c:title>
        <c:numFmt formatCode="General" sourceLinked="1"/>
        <c:tickLblPos val="nextTo"/>
        <c:crossAx val="462744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4"/>
  <c:chart>
    <c:title>
      <c:tx>
        <c:rich>
          <a:bodyPr/>
          <a:lstStyle/>
          <a:p>
            <a:pPr>
              <a:defRPr/>
            </a:pPr>
            <a:r>
              <a:rPr lang="en-US"/>
              <a:t>RSL July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Sheet1!$I$44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Sheet1!$J$44:$N$44</c:f>
              <c:numCache>
                <c:formatCode>General</c:formatCode>
                <c:ptCount val="5"/>
                <c:pt idx="0">
                  <c:v>1200</c:v>
                </c:pt>
                <c:pt idx="1">
                  <c:v>800</c:v>
                </c:pt>
                <c:pt idx="2">
                  <c:v>400</c:v>
                </c:pt>
                <c:pt idx="3">
                  <c:v>300</c:v>
                </c:pt>
                <c:pt idx="4">
                  <c:v>200</c:v>
                </c:pt>
              </c:numCache>
            </c:numRef>
          </c:val>
        </c:ser>
        <c:ser>
          <c:idx val="1"/>
          <c:order val="1"/>
          <c:tx>
            <c:strRef>
              <c:f>Sheet1!$I$45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Sheet1!$J$45:$N$45</c:f>
              <c:numCache>
                <c:formatCode>General</c:formatCode>
                <c:ptCount val="5"/>
                <c:pt idx="0">
                  <c:v>2600</c:v>
                </c:pt>
                <c:pt idx="1">
                  <c:v>2500</c:v>
                </c:pt>
                <c:pt idx="2">
                  <c:v>1200</c:v>
                </c:pt>
                <c:pt idx="3">
                  <c:v>700</c:v>
                </c:pt>
                <c:pt idx="4">
                  <c:v>2400</c:v>
                </c:pt>
              </c:numCache>
            </c:numRef>
          </c:val>
        </c:ser>
        <c:ser>
          <c:idx val="2"/>
          <c:order val="2"/>
          <c:tx>
            <c:strRef>
              <c:f>Sheet1!$I$46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Sheet1!$J$46:$N$46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Sheet1!$I$47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Sheet1!$J$47:$N$47</c:f>
              <c:numCache>
                <c:formatCode>General</c:formatCode>
                <c:ptCount val="5"/>
                <c:pt idx="0">
                  <c:v>500</c:v>
                </c:pt>
                <c:pt idx="1">
                  <c:v>400</c:v>
                </c:pt>
                <c:pt idx="2">
                  <c:v>300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117184"/>
        <c:axId val="61118720"/>
      </c:stockChart>
      <c:catAx>
        <c:axId val="61117184"/>
        <c:scaling>
          <c:orientation val="minMax"/>
        </c:scaling>
        <c:axPos val="b"/>
        <c:majorTickMark val="none"/>
        <c:tickLblPos val="nextTo"/>
        <c:crossAx val="61118720"/>
        <c:crosses val="autoZero"/>
        <c:auto val="1"/>
        <c:lblAlgn val="ctr"/>
        <c:lblOffset val="100"/>
      </c:catAx>
      <c:valAx>
        <c:axId val="61118720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1171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4"/>
  <c:chart>
    <c:title>
      <c:tx>
        <c:rich>
          <a:bodyPr/>
          <a:lstStyle/>
          <a:p>
            <a:pPr>
              <a:defRPr/>
            </a:pPr>
            <a:r>
              <a:rPr lang="en-US"/>
              <a:t>RSL October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Sheet1!$I$65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Sheet1!$J$65:$N$65</c:f>
              <c:numCache>
                <c:formatCode>General</c:formatCode>
                <c:ptCount val="5"/>
                <c:pt idx="0">
                  <c:v>900</c:v>
                </c:pt>
                <c:pt idx="1">
                  <c:v>700</c:v>
                </c:pt>
                <c:pt idx="2">
                  <c:v>500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Sheet1!$I$66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Sheet1!$J$66:$N$66</c:f>
              <c:numCache>
                <c:formatCode>General</c:formatCode>
                <c:ptCount val="5"/>
                <c:pt idx="0">
                  <c:v>3000</c:v>
                </c:pt>
                <c:pt idx="1">
                  <c:v>3000</c:v>
                </c:pt>
                <c:pt idx="2">
                  <c:v>1200</c:v>
                </c:pt>
                <c:pt idx="3">
                  <c:v>2400</c:v>
                </c:pt>
                <c:pt idx="4">
                  <c:v>800</c:v>
                </c:pt>
              </c:numCache>
            </c:numRef>
          </c:val>
        </c:ser>
        <c:ser>
          <c:idx val="2"/>
          <c:order val="2"/>
          <c:tx>
            <c:strRef>
              <c:f>Sheet1!$I$67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Sheet1!$J$67:$N$67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Sheet1!$I$68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Sheet1!$J$68:$N$68</c:f>
              <c:numCache>
                <c:formatCode>General</c:formatCode>
                <c:ptCount val="5"/>
                <c:pt idx="0">
                  <c:v>500</c:v>
                </c:pt>
                <c:pt idx="1">
                  <c:v>300</c:v>
                </c:pt>
                <c:pt idx="2">
                  <c:v>200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172736"/>
        <c:axId val="61178624"/>
      </c:stockChart>
      <c:catAx>
        <c:axId val="61172736"/>
        <c:scaling>
          <c:orientation val="minMax"/>
        </c:scaling>
        <c:axPos val="b"/>
        <c:majorTickMark val="none"/>
        <c:tickLblPos val="nextTo"/>
        <c:crossAx val="61178624"/>
        <c:crosses val="autoZero"/>
        <c:auto val="1"/>
        <c:lblAlgn val="ctr"/>
        <c:lblOffset val="100"/>
      </c:catAx>
      <c:valAx>
        <c:axId val="61178624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1727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3"/>
  <c:chart>
    <c:title>
      <c:tx>
        <c:rich>
          <a:bodyPr/>
          <a:lstStyle/>
          <a:p>
            <a:pPr>
              <a:defRPr/>
            </a:pPr>
            <a:r>
              <a:rPr lang="en-US"/>
              <a:t>Total Fog Hours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Sheet1!$A$1:$A$12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Sheet1!$B$1:$B$12</c:f>
              <c:numCache>
                <c:formatCode>General</c:formatCode>
                <c:ptCount val="12"/>
                <c:pt idx="0">
                  <c:v>3525</c:v>
                </c:pt>
                <c:pt idx="1">
                  <c:v>3344</c:v>
                </c:pt>
                <c:pt idx="2">
                  <c:v>2700</c:v>
                </c:pt>
                <c:pt idx="3">
                  <c:v>1808</c:v>
                </c:pt>
                <c:pt idx="4">
                  <c:v>1756</c:v>
                </c:pt>
                <c:pt idx="5">
                  <c:v>987</c:v>
                </c:pt>
                <c:pt idx="6">
                  <c:v>561</c:v>
                </c:pt>
                <c:pt idx="7">
                  <c:v>880</c:v>
                </c:pt>
                <c:pt idx="8">
                  <c:v>1346</c:v>
                </c:pt>
                <c:pt idx="9">
                  <c:v>1992</c:v>
                </c:pt>
                <c:pt idx="10">
                  <c:v>2624</c:v>
                </c:pt>
                <c:pt idx="11">
                  <c:v>3384</c:v>
                </c:pt>
              </c:numCache>
            </c:numRef>
          </c:val>
        </c:ser>
        <c:marker val="1"/>
        <c:axId val="61216640"/>
        <c:axId val="61218176"/>
      </c:lineChart>
      <c:catAx>
        <c:axId val="61216640"/>
        <c:scaling>
          <c:orientation val="minMax"/>
        </c:scaling>
        <c:axPos val="b"/>
        <c:tickLblPos val="nextTo"/>
        <c:crossAx val="61218176"/>
        <c:crosses val="autoZero"/>
        <c:auto val="1"/>
        <c:lblAlgn val="ctr"/>
        <c:lblOffset val="100"/>
      </c:catAx>
      <c:valAx>
        <c:axId val="61218176"/>
        <c:scaling>
          <c:orientation val="minMax"/>
        </c:scaling>
        <c:axPos val="l"/>
        <c:majorGridlines/>
        <c:numFmt formatCode="General" sourceLinked="1"/>
        <c:tickLblPos val="nextTo"/>
        <c:crossAx val="612166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704975940507452"/>
          <c:y val="0.12223972003499572"/>
          <c:w val="0.71764075265240257"/>
          <c:h val="0.64345287810683582"/>
        </c:manualLayout>
      </c:layout>
      <c:lineChart>
        <c:grouping val="standard"/>
        <c:ser>
          <c:idx val="0"/>
          <c:order val="0"/>
          <c:tx>
            <c:strRef>
              <c:f>Sheet2!$C$1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Sheet2!$C$2:$C$25</c:f>
              <c:numCache>
                <c:formatCode>General</c:formatCode>
                <c:ptCount val="24"/>
                <c:pt idx="0">
                  <c:v>104</c:v>
                </c:pt>
                <c:pt idx="1">
                  <c:v>100</c:v>
                </c:pt>
                <c:pt idx="2">
                  <c:v>114</c:v>
                </c:pt>
                <c:pt idx="3">
                  <c:v>126</c:v>
                </c:pt>
                <c:pt idx="4">
                  <c:v>126</c:v>
                </c:pt>
                <c:pt idx="5">
                  <c:v>154</c:v>
                </c:pt>
                <c:pt idx="6">
                  <c:v>148</c:v>
                </c:pt>
                <c:pt idx="7">
                  <c:v>146</c:v>
                </c:pt>
                <c:pt idx="8">
                  <c:v>151</c:v>
                </c:pt>
                <c:pt idx="9">
                  <c:v>170</c:v>
                </c:pt>
                <c:pt idx="10">
                  <c:v>166</c:v>
                </c:pt>
                <c:pt idx="11">
                  <c:v>195</c:v>
                </c:pt>
                <c:pt idx="12">
                  <c:v>167</c:v>
                </c:pt>
                <c:pt idx="13">
                  <c:v>210</c:v>
                </c:pt>
                <c:pt idx="14">
                  <c:v>216</c:v>
                </c:pt>
                <c:pt idx="15">
                  <c:v>200</c:v>
                </c:pt>
                <c:pt idx="16">
                  <c:v>179</c:v>
                </c:pt>
                <c:pt idx="17">
                  <c:v>167</c:v>
                </c:pt>
                <c:pt idx="18">
                  <c:v>133</c:v>
                </c:pt>
                <c:pt idx="19">
                  <c:v>115</c:v>
                </c:pt>
                <c:pt idx="20">
                  <c:v>104</c:v>
                </c:pt>
                <c:pt idx="21">
                  <c:v>103</c:v>
                </c:pt>
                <c:pt idx="22">
                  <c:v>113</c:v>
                </c:pt>
                <c:pt idx="23">
                  <c:v>118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Sheet2!$D$2:$D$25</c:f>
              <c:numCache>
                <c:formatCode>General</c:formatCode>
                <c:ptCount val="24"/>
                <c:pt idx="0">
                  <c:v>96</c:v>
                </c:pt>
                <c:pt idx="1">
                  <c:v>95</c:v>
                </c:pt>
                <c:pt idx="2">
                  <c:v>105</c:v>
                </c:pt>
                <c:pt idx="3">
                  <c:v>116</c:v>
                </c:pt>
                <c:pt idx="4">
                  <c:v>129</c:v>
                </c:pt>
                <c:pt idx="5">
                  <c:v>158</c:v>
                </c:pt>
                <c:pt idx="6">
                  <c:v>152</c:v>
                </c:pt>
                <c:pt idx="7">
                  <c:v>161</c:v>
                </c:pt>
                <c:pt idx="8">
                  <c:v>155</c:v>
                </c:pt>
                <c:pt idx="9">
                  <c:v>163</c:v>
                </c:pt>
                <c:pt idx="10">
                  <c:v>164</c:v>
                </c:pt>
                <c:pt idx="11">
                  <c:v>198</c:v>
                </c:pt>
                <c:pt idx="12">
                  <c:v>179</c:v>
                </c:pt>
                <c:pt idx="13">
                  <c:v>224</c:v>
                </c:pt>
                <c:pt idx="14">
                  <c:v>207</c:v>
                </c:pt>
                <c:pt idx="15">
                  <c:v>167</c:v>
                </c:pt>
                <c:pt idx="16">
                  <c:v>139</c:v>
                </c:pt>
                <c:pt idx="17">
                  <c:v>130</c:v>
                </c:pt>
                <c:pt idx="18">
                  <c:v>103</c:v>
                </c:pt>
                <c:pt idx="19">
                  <c:v>98</c:v>
                </c:pt>
                <c:pt idx="20">
                  <c:v>99</c:v>
                </c:pt>
                <c:pt idx="21">
                  <c:v>99</c:v>
                </c:pt>
                <c:pt idx="22">
                  <c:v>94</c:v>
                </c:pt>
                <c:pt idx="23">
                  <c:v>113</c:v>
                </c:pt>
              </c:numCache>
            </c:numRef>
          </c:val>
        </c:ser>
        <c:ser>
          <c:idx val="2"/>
          <c:order val="2"/>
          <c:tx>
            <c:strRef>
              <c:f>Sheet2!$E$1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Sheet2!$E$2:$E$25</c:f>
              <c:numCache>
                <c:formatCode>General</c:formatCode>
                <c:ptCount val="24"/>
                <c:pt idx="0">
                  <c:v>70</c:v>
                </c:pt>
                <c:pt idx="1">
                  <c:v>78</c:v>
                </c:pt>
                <c:pt idx="2">
                  <c:v>79</c:v>
                </c:pt>
                <c:pt idx="3">
                  <c:v>89</c:v>
                </c:pt>
                <c:pt idx="4">
                  <c:v>88</c:v>
                </c:pt>
                <c:pt idx="5">
                  <c:v>112</c:v>
                </c:pt>
                <c:pt idx="6">
                  <c:v>107</c:v>
                </c:pt>
                <c:pt idx="7">
                  <c:v>124</c:v>
                </c:pt>
                <c:pt idx="8">
                  <c:v>139</c:v>
                </c:pt>
                <c:pt idx="9">
                  <c:v>141</c:v>
                </c:pt>
                <c:pt idx="10">
                  <c:v>152</c:v>
                </c:pt>
                <c:pt idx="11">
                  <c:v>178</c:v>
                </c:pt>
                <c:pt idx="12">
                  <c:v>213</c:v>
                </c:pt>
                <c:pt idx="13">
                  <c:v>197</c:v>
                </c:pt>
                <c:pt idx="14">
                  <c:v>169</c:v>
                </c:pt>
                <c:pt idx="15">
                  <c:v>129</c:v>
                </c:pt>
                <c:pt idx="16">
                  <c:v>109</c:v>
                </c:pt>
                <c:pt idx="17">
                  <c:v>104</c:v>
                </c:pt>
                <c:pt idx="18">
                  <c:v>73</c:v>
                </c:pt>
                <c:pt idx="19">
                  <c:v>69</c:v>
                </c:pt>
                <c:pt idx="20">
                  <c:v>72</c:v>
                </c:pt>
                <c:pt idx="21">
                  <c:v>68</c:v>
                </c:pt>
                <c:pt idx="22">
                  <c:v>63</c:v>
                </c:pt>
                <c:pt idx="23">
                  <c:v>77</c:v>
                </c:pt>
              </c:numCache>
            </c:numRef>
          </c:val>
        </c:ser>
        <c:ser>
          <c:idx val="3"/>
          <c:order val="3"/>
          <c:tx>
            <c:strRef>
              <c:f>Sheet2!$F$1</c:f>
              <c:strCache>
                <c:ptCount val="1"/>
                <c:pt idx="0">
                  <c:v>April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Sheet2!$F$2:$F$25</c:f>
              <c:numCache>
                <c:formatCode>General</c:formatCode>
                <c:ptCount val="24"/>
                <c:pt idx="0">
                  <c:v>31</c:v>
                </c:pt>
                <c:pt idx="1">
                  <c:v>38</c:v>
                </c:pt>
                <c:pt idx="2">
                  <c:v>43</c:v>
                </c:pt>
                <c:pt idx="3">
                  <c:v>45</c:v>
                </c:pt>
                <c:pt idx="4">
                  <c:v>54</c:v>
                </c:pt>
                <c:pt idx="5">
                  <c:v>76</c:v>
                </c:pt>
                <c:pt idx="6">
                  <c:v>72</c:v>
                </c:pt>
                <c:pt idx="7">
                  <c:v>85</c:v>
                </c:pt>
                <c:pt idx="8">
                  <c:v>97</c:v>
                </c:pt>
                <c:pt idx="9">
                  <c:v>99</c:v>
                </c:pt>
                <c:pt idx="10">
                  <c:v>109</c:v>
                </c:pt>
                <c:pt idx="11">
                  <c:v>168</c:v>
                </c:pt>
                <c:pt idx="12">
                  <c:v>163</c:v>
                </c:pt>
                <c:pt idx="13">
                  <c:v>134</c:v>
                </c:pt>
                <c:pt idx="14">
                  <c:v>104</c:v>
                </c:pt>
                <c:pt idx="15">
                  <c:v>90</c:v>
                </c:pt>
                <c:pt idx="16">
                  <c:v>72</c:v>
                </c:pt>
                <c:pt idx="17">
                  <c:v>61</c:v>
                </c:pt>
                <c:pt idx="18">
                  <c:v>55</c:v>
                </c:pt>
                <c:pt idx="19">
                  <c:v>46</c:v>
                </c:pt>
                <c:pt idx="20">
                  <c:v>43</c:v>
                </c:pt>
                <c:pt idx="21">
                  <c:v>46</c:v>
                </c:pt>
                <c:pt idx="22">
                  <c:v>40</c:v>
                </c:pt>
                <c:pt idx="23">
                  <c:v>37</c:v>
                </c:pt>
              </c:numCache>
            </c:numRef>
          </c:val>
        </c:ser>
        <c:ser>
          <c:idx val="4"/>
          <c:order val="4"/>
          <c:tx>
            <c:strRef>
              <c:f>Sheet2!$G$1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Sheet2!$G$2:$G$25</c:f>
              <c:numCache>
                <c:formatCode>General</c:formatCode>
                <c:ptCount val="24"/>
                <c:pt idx="0">
                  <c:v>29</c:v>
                </c:pt>
                <c:pt idx="1">
                  <c:v>25</c:v>
                </c:pt>
                <c:pt idx="2">
                  <c:v>38</c:v>
                </c:pt>
                <c:pt idx="3">
                  <c:v>38</c:v>
                </c:pt>
                <c:pt idx="4">
                  <c:v>45</c:v>
                </c:pt>
                <c:pt idx="5">
                  <c:v>63</c:v>
                </c:pt>
                <c:pt idx="6">
                  <c:v>67</c:v>
                </c:pt>
                <c:pt idx="7">
                  <c:v>79</c:v>
                </c:pt>
                <c:pt idx="8">
                  <c:v>102</c:v>
                </c:pt>
                <c:pt idx="9">
                  <c:v>129</c:v>
                </c:pt>
                <c:pt idx="10">
                  <c:v>154</c:v>
                </c:pt>
                <c:pt idx="11">
                  <c:v>250</c:v>
                </c:pt>
                <c:pt idx="12">
                  <c:v>203</c:v>
                </c:pt>
                <c:pt idx="13">
                  <c:v>130</c:v>
                </c:pt>
                <c:pt idx="14">
                  <c:v>86</c:v>
                </c:pt>
                <c:pt idx="15">
                  <c:v>69</c:v>
                </c:pt>
                <c:pt idx="16">
                  <c:v>53</c:v>
                </c:pt>
                <c:pt idx="17">
                  <c:v>32</c:v>
                </c:pt>
                <c:pt idx="18">
                  <c:v>29</c:v>
                </c:pt>
                <c:pt idx="19">
                  <c:v>26</c:v>
                </c:pt>
                <c:pt idx="20">
                  <c:v>22</c:v>
                </c:pt>
                <c:pt idx="21">
                  <c:v>29</c:v>
                </c:pt>
                <c:pt idx="22">
                  <c:v>31</c:v>
                </c:pt>
                <c:pt idx="23">
                  <c:v>27</c:v>
                </c:pt>
              </c:numCache>
            </c:numRef>
          </c:val>
        </c:ser>
        <c:ser>
          <c:idx val="5"/>
          <c:order val="5"/>
          <c:tx>
            <c:strRef>
              <c:f>Sheet2!$H$1</c:f>
              <c:strCache>
                <c:ptCount val="1"/>
                <c:pt idx="0">
                  <c:v>June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Sheet2!$H$2:$H$25</c:f>
              <c:numCache>
                <c:formatCode>General</c:formatCode>
                <c:ptCount val="24"/>
                <c:pt idx="0">
                  <c:v>9</c:v>
                </c:pt>
                <c:pt idx="1">
                  <c:v>15</c:v>
                </c:pt>
                <c:pt idx="2">
                  <c:v>18</c:v>
                </c:pt>
                <c:pt idx="3">
                  <c:v>18</c:v>
                </c:pt>
                <c:pt idx="4">
                  <c:v>19</c:v>
                </c:pt>
                <c:pt idx="5">
                  <c:v>38</c:v>
                </c:pt>
                <c:pt idx="6">
                  <c:v>32</c:v>
                </c:pt>
                <c:pt idx="7">
                  <c:v>42</c:v>
                </c:pt>
                <c:pt idx="8">
                  <c:v>57</c:v>
                </c:pt>
                <c:pt idx="9">
                  <c:v>75</c:v>
                </c:pt>
                <c:pt idx="10">
                  <c:v>103</c:v>
                </c:pt>
                <c:pt idx="11">
                  <c:v>173</c:v>
                </c:pt>
                <c:pt idx="12">
                  <c:v>107</c:v>
                </c:pt>
                <c:pt idx="13">
                  <c:v>70</c:v>
                </c:pt>
                <c:pt idx="14">
                  <c:v>48</c:v>
                </c:pt>
                <c:pt idx="15">
                  <c:v>35</c:v>
                </c:pt>
                <c:pt idx="16">
                  <c:v>27</c:v>
                </c:pt>
                <c:pt idx="17">
                  <c:v>19</c:v>
                </c:pt>
                <c:pt idx="18">
                  <c:v>14</c:v>
                </c:pt>
                <c:pt idx="19">
                  <c:v>14</c:v>
                </c:pt>
                <c:pt idx="20">
                  <c:v>10</c:v>
                </c:pt>
                <c:pt idx="21">
                  <c:v>10</c:v>
                </c:pt>
                <c:pt idx="22">
                  <c:v>18</c:v>
                </c:pt>
                <c:pt idx="23">
                  <c:v>16</c:v>
                </c:pt>
              </c:numCache>
            </c:numRef>
          </c:val>
        </c:ser>
        <c:ser>
          <c:idx val="6"/>
          <c:order val="6"/>
          <c:tx>
            <c:strRef>
              <c:f>Sheet2!$I$1</c:f>
              <c:strCache>
                <c:ptCount val="1"/>
                <c:pt idx="0">
                  <c:v>July 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Sheet2!$I$2:$I$25</c:f>
              <c:numCache>
                <c:formatCode>General</c:formatCode>
                <c:ptCount val="24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10</c:v>
                </c:pt>
                <c:pt idx="5">
                  <c:v>12</c:v>
                </c:pt>
                <c:pt idx="6">
                  <c:v>20</c:v>
                </c:pt>
                <c:pt idx="7">
                  <c:v>25</c:v>
                </c:pt>
                <c:pt idx="8">
                  <c:v>36</c:v>
                </c:pt>
                <c:pt idx="9">
                  <c:v>49</c:v>
                </c:pt>
                <c:pt idx="10">
                  <c:v>70</c:v>
                </c:pt>
                <c:pt idx="11">
                  <c:v>126</c:v>
                </c:pt>
                <c:pt idx="12">
                  <c:v>80</c:v>
                </c:pt>
                <c:pt idx="13">
                  <c:v>47</c:v>
                </c:pt>
                <c:pt idx="14">
                  <c:v>24</c:v>
                </c:pt>
                <c:pt idx="15">
                  <c:v>17</c:v>
                </c:pt>
                <c:pt idx="16">
                  <c:v>6</c:v>
                </c:pt>
                <c:pt idx="17">
                  <c:v>6</c:v>
                </c:pt>
                <c:pt idx="18">
                  <c:v>4</c:v>
                </c:pt>
                <c:pt idx="19">
                  <c:v>6</c:v>
                </c:pt>
                <c:pt idx="20">
                  <c:v>1</c:v>
                </c:pt>
                <c:pt idx="21">
                  <c:v>2</c:v>
                </c:pt>
                <c:pt idx="22">
                  <c:v>3</c:v>
                </c:pt>
                <c:pt idx="23">
                  <c:v>3</c:v>
                </c:pt>
              </c:numCache>
            </c:numRef>
          </c:val>
        </c:ser>
        <c:ser>
          <c:idx val="7"/>
          <c:order val="7"/>
          <c:tx>
            <c:strRef>
              <c:f>Sheet2!$J$1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Sheet2!$J$2:$J$25</c:f>
              <c:numCache>
                <c:formatCode>General</c:formatCode>
                <c:ptCount val="24"/>
                <c:pt idx="0">
                  <c:v>9</c:v>
                </c:pt>
                <c:pt idx="1">
                  <c:v>10</c:v>
                </c:pt>
                <c:pt idx="2">
                  <c:v>12</c:v>
                </c:pt>
                <c:pt idx="3">
                  <c:v>15</c:v>
                </c:pt>
                <c:pt idx="4">
                  <c:v>20</c:v>
                </c:pt>
                <c:pt idx="5">
                  <c:v>21</c:v>
                </c:pt>
                <c:pt idx="6">
                  <c:v>24</c:v>
                </c:pt>
                <c:pt idx="7">
                  <c:v>39</c:v>
                </c:pt>
                <c:pt idx="8">
                  <c:v>48</c:v>
                </c:pt>
                <c:pt idx="9">
                  <c:v>67</c:v>
                </c:pt>
                <c:pt idx="10">
                  <c:v>80</c:v>
                </c:pt>
                <c:pt idx="11">
                  <c:v>134</c:v>
                </c:pt>
                <c:pt idx="12">
                  <c:v>130</c:v>
                </c:pt>
                <c:pt idx="13">
                  <c:v>91</c:v>
                </c:pt>
                <c:pt idx="14">
                  <c:v>49</c:v>
                </c:pt>
                <c:pt idx="15">
                  <c:v>36</c:v>
                </c:pt>
                <c:pt idx="16">
                  <c:v>28</c:v>
                </c:pt>
                <c:pt idx="17">
                  <c:v>18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9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</c:ser>
        <c:ser>
          <c:idx val="8"/>
          <c:order val="8"/>
          <c:tx>
            <c:strRef>
              <c:f>Sheet2!$K$1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Sheet2!$K$2:$K$25</c:f>
              <c:numCache>
                <c:formatCode>General</c:formatCode>
                <c:ptCount val="24"/>
                <c:pt idx="0">
                  <c:v>26</c:v>
                </c:pt>
                <c:pt idx="1">
                  <c:v>22</c:v>
                </c:pt>
                <c:pt idx="2">
                  <c:v>25</c:v>
                </c:pt>
                <c:pt idx="3">
                  <c:v>28</c:v>
                </c:pt>
                <c:pt idx="4">
                  <c:v>35</c:v>
                </c:pt>
                <c:pt idx="5">
                  <c:v>62</c:v>
                </c:pt>
                <c:pt idx="6">
                  <c:v>52</c:v>
                </c:pt>
                <c:pt idx="7">
                  <c:v>71</c:v>
                </c:pt>
                <c:pt idx="8">
                  <c:v>70</c:v>
                </c:pt>
                <c:pt idx="9">
                  <c:v>82</c:v>
                </c:pt>
                <c:pt idx="10">
                  <c:v>91</c:v>
                </c:pt>
                <c:pt idx="11">
                  <c:v>137</c:v>
                </c:pt>
                <c:pt idx="12">
                  <c:v>156</c:v>
                </c:pt>
                <c:pt idx="13">
                  <c:v>126</c:v>
                </c:pt>
                <c:pt idx="14">
                  <c:v>84</c:v>
                </c:pt>
                <c:pt idx="15">
                  <c:v>63</c:v>
                </c:pt>
                <c:pt idx="16">
                  <c:v>42</c:v>
                </c:pt>
                <c:pt idx="17">
                  <c:v>36</c:v>
                </c:pt>
                <c:pt idx="18">
                  <c:v>23</c:v>
                </c:pt>
                <c:pt idx="19">
                  <c:v>25</c:v>
                </c:pt>
                <c:pt idx="20">
                  <c:v>21</c:v>
                </c:pt>
                <c:pt idx="21">
                  <c:v>19</c:v>
                </c:pt>
                <c:pt idx="22">
                  <c:v>20</c:v>
                </c:pt>
                <c:pt idx="23">
                  <c:v>30</c:v>
                </c:pt>
              </c:numCache>
            </c:numRef>
          </c:val>
        </c:ser>
        <c:ser>
          <c:idx val="9"/>
          <c:order val="9"/>
          <c:tx>
            <c:strRef>
              <c:f>Sheet2!$L$1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Sheet2!$L$2:$L$25</c:f>
              <c:numCache>
                <c:formatCode>General</c:formatCode>
                <c:ptCount val="24"/>
                <c:pt idx="0">
                  <c:v>51</c:v>
                </c:pt>
                <c:pt idx="1">
                  <c:v>51</c:v>
                </c:pt>
                <c:pt idx="2">
                  <c:v>55</c:v>
                </c:pt>
                <c:pt idx="3">
                  <c:v>64</c:v>
                </c:pt>
                <c:pt idx="4">
                  <c:v>65</c:v>
                </c:pt>
                <c:pt idx="5">
                  <c:v>90</c:v>
                </c:pt>
                <c:pt idx="6">
                  <c:v>77</c:v>
                </c:pt>
                <c:pt idx="7">
                  <c:v>91</c:v>
                </c:pt>
                <c:pt idx="8">
                  <c:v>94</c:v>
                </c:pt>
                <c:pt idx="9">
                  <c:v>108</c:v>
                </c:pt>
                <c:pt idx="10">
                  <c:v>120</c:v>
                </c:pt>
                <c:pt idx="11">
                  <c:v>156</c:v>
                </c:pt>
                <c:pt idx="12">
                  <c:v>178</c:v>
                </c:pt>
                <c:pt idx="13">
                  <c:v>163</c:v>
                </c:pt>
                <c:pt idx="14">
                  <c:v>139</c:v>
                </c:pt>
                <c:pt idx="15">
                  <c:v>96</c:v>
                </c:pt>
                <c:pt idx="16">
                  <c:v>69</c:v>
                </c:pt>
                <c:pt idx="17">
                  <c:v>61</c:v>
                </c:pt>
                <c:pt idx="18">
                  <c:v>49</c:v>
                </c:pt>
                <c:pt idx="19">
                  <c:v>43</c:v>
                </c:pt>
                <c:pt idx="20">
                  <c:v>37</c:v>
                </c:pt>
                <c:pt idx="21">
                  <c:v>38</c:v>
                </c:pt>
                <c:pt idx="22">
                  <c:v>53</c:v>
                </c:pt>
                <c:pt idx="23">
                  <c:v>44</c:v>
                </c:pt>
              </c:numCache>
            </c:numRef>
          </c:val>
        </c:ser>
        <c:ser>
          <c:idx val="10"/>
          <c:order val="10"/>
          <c:tx>
            <c:strRef>
              <c:f>Sheet2!$M$1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Sheet2!$M$2:$M$25</c:f>
              <c:numCache>
                <c:formatCode>General</c:formatCode>
                <c:ptCount val="24"/>
                <c:pt idx="0">
                  <c:v>76</c:v>
                </c:pt>
                <c:pt idx="1">
                  <c:v>87</c:v>
                </c:pt>
                <c:pt idx="2">
                  <c:v>88</c:v>
                </c:pt>
                <c:pt idx="3">
                  <c:v>85</c:v>
                </c:pt>
                <c:pt idx="4">
                  <c:v>94</c:v>
                </c:pt>
                <c:pt idx="5">
                  <c:v>119</c:v>
                </c:pt>
                <c:pt idx="6">
                  <c:v>116</c:v>
                </c:pt>
                <c:pt idx="7">
                  <c:v>113</c:v>
                </c:pt>
                <c:pt idx="8">
                  <c:v>125</c:v>
                </c:pt>
                <c:pt idx="9">
                  <c:v>130</c:v>
                </c:pt>
                <c:pt idx="10">
                  <c:v>140</c:v>
                </c:pt>
                <c:pt idx="11">
                  <c:v>153</c:v>
                </c:pt>
                <c:pt idx="12">
                  <c:v>152</c:v>
                </c:pt>
                <c:pt idx="13">
                  <c:v>191</c:v>
                </c:pt>
                <c:pt idx="14">
                  <c:v>176</c:v>
                </c:pt>
                <c:pt idx="15">
                  <c:v>128</c:v>
                </c:pt>
                <c:pt idx="16">
                  <c:v>92</c:v>
                </c:pt>
                <c:pt idx="17">
                  <c:v>83</c:v>
                </c:pt>
                <c:pt idx="18">
                  <c:v>75</c:v>
                </c:pt>
                <c:pt idx="19">
                  <c:v>80</c:v>
                </c:pt>
                <c:pt idx="20">
                  <c:v>77</c:v>
                </c:pt>
                <c:pt idx="21">
                  <c:v>78</c:v>
                </c:pt>
                <c:pt idx="22">
                  <c:v>81</c:v>
                </c:pt>
                <c:pt idx="23">
                  <c:v>85</c:v>
                </c:pt>
              </c:numCache>
            </c:numRef>
          </c:val>
        </c:ser>
        <c:ser>
          <c:idx val="11"/>
          <c:order val="11"/>
          <c:tx>
            <c:strRef>
              <c:f>Sheet2!$B$1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Sheet2!$B$2:$B$25</c:f>
              <c:numCache>
                <c:formatCode>General</c:formatCode>
                <c:ptCount val="24"/>
                <c:pt idx="0">
                  <c:v>105</c:v>
                </c:pt>
                <c:pt idx="1">
                  <c:v>104</c:v>
                </c:pt>
                <c:pt idx="2">
                  <c:v>115</c:v>
                </c:pt>
                <c:pt idx="3">
                  <c:v>112</c:v>
                </c:pt>
                <c:pt idx="4">
                  <c:v>114</c:v>
                </c:pt>
                <c:pt idx="5">
                  <c:v>138</c:v>
                </c:pt>
                <c:pt idx="6">
                  <c:v>132</c:v>
                </c:pt>
                <c:pt idx="7">
                  <c:v>140</c:v>
                </c:pt>
                <c:pt idx="8">
                  <c:v>154</c:v>
                </c:pt>
                <c:pt idx="9">
                  <c:v>155</c:v>
                </c:pt>
                <c:pt idx="10">
                  <c:v>162</c:v>
                </c:pt>
                <c:pt idx="11">
                  <c:v>201</c:v>
                </c:pt>
                <c:pt idx="12">
                  <c:v>169</c:v>
                </c:pt>
                <c:pt idx="13">
                  <c:v>219</c:v>
                </c:pt>
                <c:pt idx="14">
                  <c:v>217</c:v>
                </c:pt>
                <c:pt idx="15">
                  <c:v>184</c:v>
                </c:pt>
                <c:pt idx="16">
                  <c:v>151</c:v>
                </c:pt>
                <c:pt idx="17">
                  <c:v>145</c:v>
                </c:pt>
                <c:pt idx="18">
                  <c:v>123</c:v>
                </c:pt>
                <c:pt idx="19">
                  <c:v>114</c:v>
                </c:pt>
                <c:pt idx="20">
                  <c:v>110</c:v>
                </c:pt>
                <c:pt idx="21">
                  <c:v>103</c:v>
                </c:pt>
                <c:pt idx="22">
                  <c:v>106</c:v>
                </c:pt>
                <c:pt idx="23">
                  <c:v>111</c:v>
                </c:pt>
              </c:numCache>
            </c:numRef>
          </c:val>
        </c:ser>
        <c:marker val="1"/>
        <c:axId val="61395712"/>
        <c:axId val="61397632"/>
      </c:lineChart>
      <c:catAx>
        <c:axId val="61395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Day (Time in UTC)</a:t>
                </a:r>
              </a:p>
            </c:rich>
          </c:tx>
          <c:layout/>
        </c:title>
        <c:tickLblPos val="nextTo"/>
        <c:crossAx val="61397632"/>
        <c:crosses val="autoZero"/>
        <c:auto val="1"/>
        <c:lblAlgn val="ctr"/>
        <c:lblOffset val="100"/>
        <c:tickLblSkip val="1"/>
      </c:catAx>
      <c:valAx>
        <c:axId val="61397632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13957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Hour--Winter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Sheet7!$B$1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Sheet7!$B$2:$B$25</c:f>
              <c:numCache>
                <c:formatCode>General</c:formatCode>
                <c:ptCount val="24"/>
                <c:pt idx="0">
                  <c:v>105</c:v>
                </c:pt>
                <c:pt idx="1">
                  <c:v>104</c:v>
                </c:pt>
                <c:pt idx="2">
                  <c:v>115</c:v>
                </c:pt>
                <c:pt idx="3">
                  <c:v>112</c:v>
                </c:pt>
                <c:pt idx="4">
                  <c:v>114</c:v>
                </c:pt>
                <c:pt idx="5">
                  <c:v>138</c:v>
                </c:pt>
                <c:pt idx="6">
                  <c:v>132</c:v>
                </c:pt>
                <c:pt idx="7">
                  <c:v>140</c:v>
                </c:pt>
                <c:pt idx="8">
                  <c:v>154</c:v>
                </c:pt>
                <c:pt idx="9">
                  <c:v>155</c:v>
                </c:pt>
                <c:pt idx="10">
                  <c:v>162</c:v>
                </c:pt>
                <c:pt idx="11">
                  <c:v>201</c:v>
                </c:pt>
                <c:pt idx="12">
                  <c:v>169</c:v>
                </c:pt>
                <c:pt idx="13">
                  <c:v>219</c:v>
                </c:pt>
                <c:pt idx="14">
                  <c:v>217</c:v>
                </c:pt>
                <c:pt idx="15">
                  <c:v>184</c:v>
                </c:pt>
                <c:pt idx="16">
                  <c:v>151</c:v>
                </c:pt>
                <c:pt idx="17">
                  <c:v>145</c:v>
                </c:pt>
                <c:pt idx="18">
                  <c:v>123</c:v>
                </c:pt>
                <c:pt idx="19">
                  <c:v>114</c:v>
                </c:pt>
                <c:pt idx="20">
                  <c:v>110</c:v>
                </c:pt>
                <c:pt idx="21">
                  <c:v>103</c:v>
                </c:pt>
                <c:pt idx="22">
                  <c:v>106</c:v>
                </c:pt>
                <c:pt idx="23">
                  <c:v>111</c:v>
                </c:pt>
              </c:numCache>
            </c:numRef>
          </c:val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Sheet7!$C$2:$C$25</c:f>
              <c:numCache>
                <c:formatCode>General</c:formatCode>
                <c:ptCount val="24"/>
                <c:pt idx="0">
                  <c:v>104</c:v>
                </c:pt>
                <c:pt idx="1">
                  <c:v>100</c:v>
                </c:pt>
                <c:pt idx="2">
                  <c:v>114</c:v>
                </c:pt>
                <c:pt idx="3">
                  <c:v>126</c:v>
                </c:pt>
                <c:pt idx="4">
                  <c:v>126</c:v>
                </c:pt>
                <c:pt idx="5">
                  <c:v>154</c:v>
                </c:pt>
                <c:pt idx="6">
                  <c:v>148</c:v>
                </c:pt>
                <c:pt idx="7">
                  <c:v>146</c:v>
                </c:pt>
                <c:pt idx="8">
                  <c:v>151</c:v>
                </c:pt>
                <c:pt idx="9">
                  <c:v>170</c:v>
                </c:pt>
                <c:pt idx="10">
                  <c:v>166</c:v>
                </c:pt>
                <c:pt idx="11">
                  <c:v>195</c:v>
                </c:pt>
                <c:pt idx="12">
                  <c:v>167</c:v>
                </c:pt>
                <c:pt idx="13">
                  <c:v>210</c:v>
                </c:pt>
                <c:pt idx="14">
                  <c:v>216</c:v>
                </c:pt>
                <c:pt idx="15">
                  <c:v>200</c:v>
                </c:pt>
                <c:pt idx="16">
                  <c:v>179</c:v>
                </c:pt>
                <c:pt idx="17">
                  <c:v>167</c:v>
                </c:pt>
                <c:pt idx="18">
                  <c:v>133</c:v>
                </c:pt>
                <c:pt idx="19">
                  <c:v>115</c:v>
                </c:pt>
                <c:pt idx="20">
                  <c:v>104</c:v>
                </c:pt>
                <c:pt idx="21">
                  <c:v>103</c:v>
                </c:pt>
                <c:pt idx="22">
                  <c:v>113</c:v>
                </c:pt>
                <c:pt idx="23">
                  <c:v>118</c:v>
                </c:pt>
              </c:numCache>
            </c:numRef>
          </c:val>
        </c:ser>
        <c:ser>
          <c:idx val="2"/>
          <c:order val="2"/>
          <c:tx>
            <c:strRef>
              <c:f>Sheet7!$D$1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Sheet7!$D$2:$D$25</c:f>
              <c:numCache>
                <c:formatCode>General</c:formatCode>
                <c:ptCount val="24"/>
                <c:pt idx="0">
                  <c:v>96</c:v>
                </c:pt>
                <c:pt idx="1">
                  <c:v>95</c:v>
                </c:pt>
                <c:pt idx="2">
                  <c:v>105</c:v>
                </c:pt>
                <c:pt idx="3">
                  <c:v>116</c:v>
                </c:pt>
                <c:pt idx="4">
                  <c:v>129</c:v>
                </c:pt>
                <c:pt idx="5">
                  <c:v>158</c:v>
                </c:pt>
                <c:pt idx="6">
                  <c:v>152</c:v>
                </c:pt>
                <c:pt idx="7">
                  <c:v>161</c:v>
                </c:pt>
                <c:pt idx="8">
                  <c:v>155</c:v>
                </c:pt>
                <c:pt idx="9">
                  <c:v>163</c:v>
                </c:pt>
                <c:pt idx="10">
                  <c:v>164</c:v>
                </c:pt>
                <c:pt idx="11">
                  <c:v>198</c:v>
                </c:pt>
                <c:pt idx="12">
                  <c:v>179</c:v>
                </c:pt>
                <c:pt idx="13">
                  <c:v>224</c:v>
                </c:pt>
                <c:pt idx="14">
                  <c:v>207</c:v>
                </c:pt>
                <c:pt idx="15">
                  <c:v>167</c:v>
                </c:pt>
                <c:pt idx="16">
                  <c:v>139</c:v>
                </c:pt>
                <c:pt idx="17">
                  <c:v>130</c:v>
                </c:pt>
                <c:pt idx="18">
                  <c:v>103</c:v>
                </c:pt>
                <c:pt idx="19">
                  <c:v>98</c:v>
                </c:pt>
                <c:pt idx="20">
                  <c:v>99</c:v>
                </c:pt>
                <c:pt idx="21">
                  <c:v>99</c:v>
                </c:pt>
                <c:pt idx="22">
                  <c:v>94</c:v>
                </c:pt>
                <c:pt idx="23">
                  <c:v>113</c:v>
                </c:pt>
              </c:numCache>
            </c:numRef>
          </c:val>
        </c:ser>
        <c:marker val="1"/>
        <c:axId val="61293696"/>
        <c:axId val="61295616"/>
      </c:lineChart>
      <c:catAx>
        <c:axId val="61293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1295616"/>
        <c:crosses val="autoZero"/>
        <c:auto val="1"/>
        <c:lblAlgn val="ctr"/>
        <c:lblOffset val="100"/>
        <c:tickLblSkip val="1"/>
      </c:catAx>
      <c:valAx>
        <c:axId val="612956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12936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Hour--Spring 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Sheet8!$B$1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Sheet8!$B$2:$B$25</c:f>
              <c:numCache>
                <c:formatCode>General</c:formatCode>
                <c:ptCount val="24"/>
                <c:pt idx="0">
                  <c:v>70</c:v>
                </c:pt>
                <c:pt idx="1">
                  <c:v>78</c:v>
                </c:pt>
                <c:pt idx="2">
                  <c:v>79</c:v>
                </c:pt>
                <c:pt idx="3">
                  <c:v>89</c:v>
                </c:pt>
                <c:pt idx="4">
                  <c:v>88</c:v>
                </c:pt>
                <c:pt idx="5">
                  <c:v>112</c:v>
                </c:pt>
                <c:pt idx="6">
                  <c:v>107</c:v>
                </c:pt>
                <c:pt idx="7">
                  <c:v>124</c:v>
                </c:pt>
                <c:pt idx="8">
                  <c:v>139</c:v>
                </c:pt>
                <c:pt idx="9">
                  <c:v>141</c:v>
                </c:pt>
                <c:pt idx="10">
                  <c:v>152</c:v>
                </c:pt>
                <c:pt idx="11">
                  <c:v>178</c:v>
                </c:pt>
                <c:pt idx="12">
                  <c:v>213</c:v>
                </c:pt>
                <c:pt idx="13">
                  <c:v>197</c:v>
                </c:pt>
                <c:pt idx="14">
                  <c:v>169</c:v>
                </c:pt>
                <c:pt idx="15">
                  <c:v>129</c:v>
                </c:pt>
                <c:pt idx="16">
                  <c:v>109</c:v>
                </c:pt>
                <c:pt idx="17">
                  <c:v>104</c:v>
                </c:pt>
                <c:pt idx="18">
                  <c:v>73</c:v>
                </c:pt>
                <c:pt idx="19">
                  <c:v>69</c:v>
                </c:pt>
                <c:pt idx="20">
                  <c:v>72</c:v>
                </c:pt>
                <c:pt idx="21">
                  <c:v>68</c:v>
                </c:pt>
                <c:pt idx="22">
                  <c:v>63</c:v>
                </c:pt>
                <c:pt idx="23">
                  <c:v>77</c:v>
                </c:pt>
              </c:numCache>
            </c:numRef>
          </c:val>
        </c:ser>
        <c:ser>
          <c:idx val="1"/>
          <c:order val="1"/>
          <c:tx>
            <c:strRef>
              <c:f>Sheet8!$C$1</c:f>
              <c:strCache>
                <c:ptCount val="1"/>
                <c:pt idx="0">
                  <c:v>April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Sheet8!$C$2:$C$25</c:f>
              <c:numCache>
                <c:formatCode>General</c:formatCode>
                <c:ptCount val="24"/>
                <c:pt idx="0">
                  <c:v>31</c:v>
                </c:pt>
                <c:pt idx="1">
                  <c:v>38</c:v>
                </c:pt>
                <c:pt idx="2">
                  <c:v>43</c:v>
                </c:pt>
                <c:pt idx="3">
                  <c:v>45</c:v>
                </c:pt>
                <c:pt idx="4">
                  <c:v>54</c:v>
                </c:pt>
                <c:pt idx="5">
                  <c:v>76</c:v>
                </c:pt>
                <c:pt idx="6">
                  <c:v>72</c:v>
                </c:pt>
                <c:pt idx="7">
                  <c:v>85</c:v>
                </c:pt>
                <c:pt idx="8">
                  <c:v>97</c:v>
                </c:pt>
                <c:pt idx="9">
                  <c:v>99</c:v>
                </c:pt>
                <c:pt idx="10">
                  <c:v>109</c:v>
                </c:pt>
                <c:pt idx="11">
                  <c:v>168</c:v>
                </c:pt>
                <c:pt idx="12">
                  <c:v>163</c:v>
                </c:pt>
                <c:pt idx="13">
                  <c:v>134</c:v>
                </c:pt>
                <c:pt idx="14">
                  <c:v>104</c:v>
                </c:pt>
                <c:pt idx="15">
                  <c:v>90</c:v>
                </c:pt>
                <c:pt idx="16">
                  <c:v>72</c:v>
                </c:pt>
                <c:pt idx="17">
                  <c:v>61</c:v>
                </c:pt>
                <c:pt idx="18">
                  <c:v>55</c:v>
                </c:pt>
                <c:pt idx="19">
                  <c:v>46</c:v>
                </c:pt>
                <c:pt idx="20">
                  <c:v>43</c:v>
                </c:pt>
                <c:pt idx="21">
                  <c:v>46</c:v>
                </c:pt>
                <c:pt idx="22">
                  <c:v>40</c:v>
                </c:pt>
                <c:pt idx="23">
                  <c:v>37</c:v>
                </c:pt>
              </c:numCache>
            </c:numRef>
          </c:val>
        </c:ser>
        <c:ser>
          <c:idx val="2"/>
          <c:order val="2"/>
          <c:tx>
            <c:strRef>
              <c:f>Sheet8!$D$1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Sheet8!$D$2:$D$25</c:f>
              <c:numCache>
                <c:formatCode>General</c:formatCode>
                <c:ptCount val="24"/>
                <c:pt idx="0">
                  <c:v>29</c:v>
                </c:pt>
                <c:pt idx="1">
                  <c:v>25</c:v>
                </c:pt>
                <c:pt idx="2">
                  <c:v>38</c:v>
                </c:pt>
                <c:pt idx="3">
                  <c:v>38</c:v>
                </c:pt>
                <c:pt idx="4">
                  <c:v>45</c:v>
                </c:pt>
                <c:pt idx="5">
                  <c:v>63</c:v>
                </c:pt>
                <c:pt idx="6">
                  <c:v>67</c:v>
                </c:pt>
                <c:pt idx="7">
                  <c:v>79</c:v>
                </c:pt>
                <c:pt idx="8">
                  <c:v>102</c:v>
                </c:pt>
                <c:pt idx="9">
                  <c:v>129</c:v>
                </c:pt>
                <c:pt idx="10">
                  <c:v>154</c:v>
                </c:pt>
                <c:pt idx="11">
                  <c:v>250</c:v>
                </c:pt>
                <c:pt idx="12">
                  <c:v>203</c:v>
                </c:pt>
                <c:pt idx="13">
                  <c:v>130</c:v>
                </c:pt>
                <c:pt idx="14">
                  <c:v>86</c:v>
                </c:pt>
                <c:pt idx="15">
                  <c:v>69</c:v>
                </c:pt>
                <c:pt idx="16">
                  <c:v>53</c:v>
                </c:pt>
                <c:pt idx="17">
                  <c:v>32</c:v>
                </c:pt>
                <c:pt idx="18">
                  <c:v>29</c:v>
                </c:pt>
                <c:pt idx="19">
                  <c:v>26</c:v>
                </c:pt>
                <c:pt idx="20">
                  <c:v>22</c:v>
                </c:pt>
                <c:pt idx="21">
                  <c:v>29</c:v>
                </c:pt>
                <c:pt idx="22">
                  <c:v>31</c:v>
                </c:pt>
                <c:pt idx="23">
                  <c:v>27</c:v>
                </c:pt>
              </c:numCache>
            </c:numRef>
          </c:val>
        </c:ser>
        <c:marker val="1"/>
        <c:axId val="61494400"/>
        <c:axId val="61496320"/>
      </c:lineChart>
      <c:catAx>
        <c:axId val="61494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1496320"/>
        <c:crosses val="autoZero"/>
        <c:auto val="1"/>
        <c:lblAlgn val="ctr"/>
        <c:lblOffset val="100"/>
      </c:catAx>
      <c:valAx>
        <c:axId val="61496320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Fog Hours Reported</a:t>
                </a:r>
              </a:p>
            </c:rich>
          </c:tx>
          <c:layout/>
        </c:title>
        <c:numFmt formatCode="General" sourceLinked="1"/>
        <c:tickLblPos val="nextTo"/>
        <c:crossAx val="61494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Hour--Summer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Sheet9!$B$1</c:f>
              <c:strCache>
                <c:ptCount val="1"/>
                <c:pt idx="0">
                  <c:v>June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Sheet9!$B$2:$B$25</c:f>
              <c:numCache>
                <c:formatCode>General</c:formatCode>
                <c:ptCount val="24"/>
                <c:pt idx="0">
                  <c:v>9</c:v>
                </c:pt>
                <c:pt idx="1">
                  <c:v>15</c:v>
                </c:pt>
                <c:pt idx="2">
                  <c:v>18</c:v>
                </c:pt>
                <c:pt idx="3">
                  <c:v>18</c:v>
                </c:pt>
                <c:pt idx="4">
                  <c:v>19</c:v>
                </c:pt>
                <c:pt idx="5">
                  <c:v>38</c:v>
                </c:pt>
                <c:pt idx="6">
                  <c:v>32</c:v>
                </c:pt>
                <c:pt idx="7">
                  <c:v>42</c:v>
                </c:pt>
                <c:pt idx="8">
                  <c:v>57</c:v>
                </c:pt>
                <c:pt idx="9">
                  <c:v>75</c:v>
                </c:pt>
                <c:pt idx="10">
                  <c:v>103</c:v>
                </c:pt>
                <c:pt idx="11">
                  <c:v>173</c:v>
                </c:pt>
                <c:pt idx="12">
                  <c:v>107</c:v>
                </c:pt>
                <c:pt idx="13">
                  <c:v>70</c:v>
                </c:pt>
                <c:pt idx="14">
                  <c:v>48</c:v>
                </c:pt>
                <c:pt idx="15">
                  <c:v>35</c:v>
                </c:pt>
                <c:pt idx="16">
                  <c:v>27</c:v>
                </c:pt>
                <c:pt idx="17">
                  <c:v>19</c:v>
                </c:pt>
                <c:pt idx="18">
                  <c:v>14</c:v>
                </c:pt>
                <c:pt idx="19">
                  <c:v>14</c:v>
                </c:pt>
                <c:pt idx="20">
                  <c:v>10</c:v>
                </c:pt>
                <c:pt idx="21">
                  <c:v>10</c:v>
                </c:pt>
                <c:pt idx="22">
                  <c:v>18</c:v>
                </c:pt>
                <c:pt idx="23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Sheet9!$C$1</c:f>
              <c:strCache>
                <c:ptCount val="1"/>
                <c:pt idx="0">
                  <c:v>July 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Sheet9!$C$2:$C$25</c:f>
              <c:numCache>
                <c:formatCode>General</c:formatCode>
                <c:ptCount val="24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10</c:v>
                </c:pt>
                <c:pt idx="5">
                  <c:v>12</c:v>
                </c:pt>
                <c:pt idx="6">
                  <c:v>20</c:v>
                </c:pt>
                <c:pt idx="7">
                  <c:v>25</c:v>
                </c:pt>
                <c:pt idx="8">
                  <c:v>36</c:v>
                </c:pt>
                <c:pt idx="9">
                  <c:v>49</c:v>
                </c:pt>
                <c:pt idx="10">
                  <c:v>70</c:v>
                </c:pt>
                <c:pt idx="11">
                  <c:v>126</c:v>
                </c:pt>
                <c:pt idx="12">
                  <c:v>80</c:v>
                </c:pt>
                <c:pt idx="13">
                  <c:v>47</c:v>
                </c:pt>
                <c:pt idx="14">
                  <c:v>24</c:v>
                </c:pt>
                <c:pt idx="15">
                  <c:v>17</c:v>
                </c:pt>
                <c:pt idx="16">
                  <c:v>6</c:v>
                </c:pt>
                <c:pt idx="17">
                  <c:v>6</c:v>
                </c:pt>
                <c:pt idx="18">
                  <c:v>4</c:v>
                </c:pt>
                <c:pt idx="19">
                  <c:v>6</c:v>
                </c:pt>
                <c:pt idx="20">
                  <c:v>1</c:v>
                </c:pt>
                <c:pt idx="21">
                  <c:v>2</c:v>
                </c:pt>
                <c:pt idx="22">
                  <c:v>3</c:v>
                </c:pt>
                <c:pt idx="23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Sheet9!$D$1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Sheet9!$D$2:$D$25</c:f>
              <c:numCache>
                <c:formatCode>General</c:formatCode>
                <c:ptCount val="24"/>
                <c:pt idx="0">
                  <c:v>9</c:v>
                </c:pt>
                <c:pt idx="1">
                  <c:v>10</c:v>
                </c:pt>
                <c:pt idx="2">
                  <c:v>12</c:v>
                </c:pt>
                <c:pt idx="3">
                  <c:v>15</c:v>
                </c:pt>
                <c:pt idx="4">
                  <c:v>20</c:v>
                </c:pt>
                <c:pt idx="5">
                  <c:v>21</c:v>
                </c:pt>
                <c:pt idx="6">
                  <c:v>24</c:v>
                </c:pt>
                <c:pt idx="7">
                  <c:v>39</c:v>
                </c:pt>
                <c:pt idx="8">
                  <c:v>48</c:v>
                </c:pt>
                <c:pt idx="9">
                  <c:v>67</c:v>
                </c:pt>
                <c:pt idx="10">
                  <c:v>80</c:v>
                </c:pt>
                <c:pt idx="11">
                  <c:v>134</c:v>
                </c:pt>
                <c:pt idx="12">
                  <c:v>130</c:v>
                </c:pt>
                <c:pt idx="13">
                  <c:v>91</c:v>
                </c:pt>
                <c:pt idx="14">
                  <c:v>49</c:v>
                </c:pt>
                <c:pt idx="15">
                  <c:v>36</c:v>
                </c:pt>
                <c:pt idx="16">
                  <c:v>28</c:v>
                </c:pt>
                <c:pt idx="17">
                  <c:v>18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9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</c:ser>
        <c:marker val="1"/>
        <c:axId val="61547648"/>
        <c:axId val="61549568"/>
      </c:lineChart>
      <c:catAx>
        <c:axId val="61547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1549568"/>
        <c:crosses val="autoZero"/>
        <c:auto val="1"/>
        <c:lblAlgn val="ctr"/>
        <c:lblOffset val="100"/>
      </c:catAx>
      <c:valAx>
        <c:axId val="61549568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15476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Hour--Fall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Sheet10!$B$1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Sheet10!$A$2:$A$25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Sheet10!$B$2:$B$25</c:f>
              <c:numCache>
                <c:formatCode>General</c:formatCode>
                <c:ptCount val="24"/>
                <c:pt idx="0">
                  <c:v>26</c:v>
                </c:pt>
                <c:pt idx="1">
                  <c:v>22</c:v>
                </c:pt>
                <c:pt idx="2">
                  <c:v>25</c:v>
                </c:pt>
                <c:pt idx="3">
                  <c:v>28</c:v>
                </c:pt>
                <c:pt idx="4">
                  <c:v>35</c:v>
                </c:pt>
                <c:pt idx="5">
                  <c:v>62</c:v>
                </c:pt>
                <c:pt idx="6">
                  <c:v>52</c:v>
                </c:pt>
                <c:pt idx="7">
                  <c:v>71</c:v>
                </c:pt>
                <c:pt idx="8">
                  <c:v>70</c:v>
                </c:pt>
                <c:pt idx="9">
                  <c:v>82</c:v>
                </c:pt>
                <c:pt idx="10">
                  <c:v>91</c:v>
                </c:pt>
                <c:pt idx="11">
                  <c:v>137</c:v>
                </c:pt>
                <c:pt idx="12">
                  <c:v>156</c:v>
                </c:pt>
                <c:pt idx="13">
                  <c:v>126</c:v>
                </c:pt>
                <c:pt idx="14">
                  <c:v>84</c:v>
                </c:pt>
                <c:pt idx="15">
                  <c:v>63</c:v>
                </c:pt>
                <c:pt idx="16">
                  <c:v>42</c:v>
                </c:pt>
                <c:pt idx="17">
                  <c:v>36</c:v>
                </c:pt>
                <c:pt idx="18">
                  <c:v>23</c:v>
                </c:pt>
                <c:pt idx="19">
                  <c:v>25</c:v>
                </c:pt>
                <c:pt idx="20">
                  <c:v>21</c:v>
                </c:pt>
                <c:pt idx="21">
                  <c:v>19</c:v>
                </c:pt>
                <c:pt idx="22">
                  <c:v>20</c:v>
                </c:pt>
                <c:pt idx="23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Sheet10!$C$1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Sheet10!$A$2:$A$25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Sheet10!$C$2:$C$25</c:f>
              <c:numCache>
                <c:formatCode>General</c:formatCode>
                <c:ptCount val="24"/>
                <c:pt idx="0">
                  <c:v>51</c:v>
                </c:pt>
                <c:pt idx="1">
                  <c:v>51</c:v>
                </c:pt>
                <c:pt idx="2">
                  <c:v>55</c:v>
                </c:pt>
                <c:pt idx="3">
                  <c:v>64</c:v>
                </c:pt>
                <c:pt idx="4">
                  <c:v>65</c:v>
                </c:pt>
                <c:pt idx="5">
                  <c:v>90</c:v>
                </c:pt>
                <c:pt idx="6">
                  <c:v>77</c:v>
                </c:pt>
                <c:pt idx="7">
                  <c:v>91</c:v>
                </c:pt>
                <c:pt idx="8">
                  <c:v>94</c:v>
                </c:pt>
                <c:pt idx="9">
                  <c:v>108</c:v>
                </c:pt>
                <c:pt idx="10">
                  <c:v>120</c:v>
                </c:pt>
                <c:pt idx="11">
                  <c:v>156</c:v>
                </c:pt>
                <c:pt idx="12">
                  <c:v>178</c:v>
                </c:pt>
                <c:pt idx="13">
                  <c:v>163</c:v>
                </c:pt>
                <c:pt idx="14">
                  <c:v>139</c:v>
                </c:pt>
                <c:pt idx="15">
                  <c:v>96</c:v>
                </c:pt>
                <c:pt idx="16">
                  <c:v>69</c:v>
                </c:pt>
                <c:pt idx="17">
                  <c:v>61</c:v>
                </c:pt>
                <c:pt idx="18">
                  <c:v>49</c:v>
                </c:pt>
                <c:pt idx="19">
                  <c:v>43</c:v>
                </c:pt>
                <c:pt idx="20">
                  <c:v>37</c:v>
                </c:pt>
                <c:pt idx="21">
                  <c:v>38</c:v>
                </c:pt>
                <c:pt idx="22">
                  <c:v>53</c:v>
                </c:pt>
                <c:pt idx="23">
                  <c:v>44</c:v>
                </c:pt>
              </c:numCache>
            </c:numRef>
          </c:val>
        </c:ser>
        <c:ser>
          <c:idx val="2"/>
          <c:order val="2"/>
          <c:tx>
            <c:strRef>
              <c:f>Sheet10!$D$1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Sheet10!$A$2:$A$25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Sheet10!$D$2:$D$25</c:f>
              <c:numCache>
                <c:formatCode>General</c:formatCode>
                <c:ptCount val="24"/>
                <c:pt idx="0">
                  <c:v>76</c:v>
                </c:pt>
                <c:pt idx="1">
                  <c:v>87</c:v>
                </c:pt>
                <c:pt idx="2">
                  <c:v>88</c:v>
                </c:pt>
                <c:pt idx="3">
                  <c:v>85</c:v>
                </c:pt>
                <c:pt idx="4">
                  <c:v>94</c:v>
                </c:pt>
                <c:pt idx="5">
                  <c:v>119</c:v>
                </c:pt>
                <c:pt idx="6">
                  <c:v>116</c:v>
                </c:pt>
                <c:pt idx="7">
                  <c:v>113</c:v>
                </c:pt>
                <c:pt idx="8">
                  <c:v>125</c:v>
                </c:pt>
                <c:pt idx="9">
                  <c:v>130</c:v>
                </c:pt>
                <c:pt idx="10">
                  <c:v>140</c:v>
                </c:pt>
                <c:pt idx="11">
                  <c:v>153</c:v>
                </c:pt>
                <c:pt idx="12">
                  <c:v>152</c:v>
                </c:pt>
                <c:pt idx="13">
                  <c:v>191</c:v>
                </c:pt>
                <c:pt idx="14">
                  <c:v>176</c:v>
                </c:pt>
                <c:pt idx="15">
                  <c:v>128</c:v>
                </c:pt>
                <c:pt idx="16">
                  <c:v>92</c:v>
                </c:pt>
                <c:pt idx="17">
                  <c:v>83</c:v>
                </c:pt>
                <c:pt idx="18">
                  <c:v>75</c:v>
                </c:pt>
                <c:pt idx="19">
                  <c:v>80</c:v>
                </c:pt>
                <c:pt idx="20">
                  <c:v>77</c:v>
                </c:pt>
                <c:pt idx="21">
                  <c:v>78</c:v>
                </c:pt>
                <c:pt idx="22">
                  <c:v>81</c:v>
                </c:pt>
                <c:pt idx="23">
                  <c:v>85</c:v>
                </c:pt>
              </c:numCache>
            </c:numRef>
          </c:val>
        </c:ser>
        <c:marker val="1"/>
        <c:axId val="61420672"/>
        <c:axId val="61422592"/>
      </c:lineChart>
      <c:catAx>
        <c:axId val="61420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1422592"/>
        <c:crosses val="autoZero"/>
        <c:auto val="1"/>
        <c:lblAlgn val="ctr"/>
        <c:lblOffset val="100"/>
        <c:tickLblSkip val="1"/>
      </c:catAx>
      <c:valAx>
        <c:axId val="614225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14206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3"/>
  <c:chart>
    <c:title>
      <c:tx>
        <c:rich>
          <a:bodyPr/>
          <a:lstStyle/>
          <a:p>
            <a:pPr>
              <a:defRPr/>
            </a:pPr>
            <a:r>
              <a:rPr lang="en-US"/>
              <a:t>Percentage of Less than 3,000 ft Ceiling Heights in Fog Observations</a:t>
            </a:r>
          </a:p>
        </c:rich>
      </c:tx>
      <c:layout>
        <c:manualLayout>
          <c:xMode val="edge"/>
          <c:yMode val="edge"/>
          <c:x val="0.13218733595800525"/>
          <c:y val="2.2010356082000086E-2"/>
        </c:manualLayout>
      </c:layout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Sheet6!$A$1:$L$1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Sheet6!$A$2:$L$2</c:f>
              <c:numCache>
                <c:formatCode>General</c:formatCode>
                <c:ptCount val="12"/>
                <c:pt idx="0">
                  <c:v>78.8</c:v>
                </c:pt>
                <c:pt idx="1">
                  <c:v>74.400000000000006</c:v>
                </c:pt>
                <c:pt idx="2">
                  <c:v>76</c:v>
                </c:pt>
                <c:pt idx="3">
                  <c:v>71.099999999999994</c:v>
                </c:pt>
                <c:pt idx="4">
                  <c:v>60.3</c:v>
                </c:pt>
                <c:pt idx="5">
                  <c:v>56.2</c:v>
                </c:pt>
                <c:pt idx="6">
                  <c:v>44.8</c:v>
                </c:pt>
                <c:pt idx="7">
                  <c:v>47.5</c:v>
                </c:pt>
                <c:pt idx="8">
                  <c:v>52.8</c:v>
                </c:pt>
                <c:pt idx="9">
                  <c:v>73.3</c:v>
                </c:pt>
                <c:pt idx="10">
                  <c:v>77.3</c:v>
                </c:pt>
                <c:pt idx="11">
                  <c:v>81</c:v>
                </c:pt>
              </c:numCache>
            </c:numRef>
          </c:val>
        </c:ser>
        <c:marker val="1"/>
        <c:axId val="61606144"/>
        <c:axId val="61607936"/>
      </c:lineChart>
      <c:catAx>
        <c:axId val="61606144"/>
        <c:scaling>
          <c:orientation val="minMax"/>
        </c:scaling>
        <c:axPos val="b"/>
        <c:tickLblPos val="nextTo"/>
        <c:crossAx val="61607936"/>
        <c:crosses val="autoZero"/>
        <c:auto val="1"/>
        <c:lblAlgn val="ctr"/>
        <c:lblOffset val="100"/>
      </c:catAx>
      <c:valAx>
        <c:axId val="6160793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616061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5"/>
  <c:chart>
    <c:title>
      <c:tx>
        <c:rich>
          <a:bodyPr/>
          <a:lstStyle/>
          <a:p>
            <a:pPr>
              <a:defRPr/>
            </a:pPr>
            <a:r>
              <a:rPr lang="en-US"/>
              <a:t>ICT December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Sheet1!$I$83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Sheet1!$J$82:$N$82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Sheet1!$J$83:$N$83</c:f>
              <c:numCache>
                <c:formatCode>General</c:formatCode>
                <c:ptCount val="5"/>
                <c:pt idx="0">
                  <c:v>1000</c:v>
                </c:pt>
                <c:pt idx="1">
                  <c:v>800</c:v>
                </c:pt>
                <c:pt idx="2">
                  <c:v>600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Sheet1!$I$84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Sheet1!$J$82:$N$82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Sheet1!$J$84:$N$84</c:f>
              <c:numCache>
                <c:formatCode>General</c:formatCode>
                <c:ptCount val="5"/>
                <c:pt idx="0">
                  <c:v>2900</c:v>
                </c:pt>
                <c:pt idx="1">
                  <c:v>2800</c:v>
                </c:pt>
                <c:pt idx="2">
                  <c:v>2400</c:v>
                </c:pt>
                <c:pt idx="3">
                  <c:v>1900</c:v>
                </c:pt>
                <c:pt idx="4">
                  <c:v>1800</c:v>
                </c:pt>
              </c:numCache>
            </c:numRef>
          </c:val>
        </c:ser>
        <c:ser>
          <c:idx val="2"/>
          <c:order val="2"/>
          <c:tx>
            <c:strRef>
              <c:f>Sheet1!$I$85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Sheet1!$J$82:$N$82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Sheet1!$J$85:$N$85</c:f>
              <c:numCache>
                <c:formatCode>General</c:formatCode>
                <c:ptCount val="5"/>
                <c:pt idx="0">
                  <c:v>300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Sheet1!$I$86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Sheet1!$J$82:$N$82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Sheet1!$J$86:$N$86</c:f>
              <c:numCache>
                <c:formatCode>General</c:formatCode>
                <c:ptCount val="5"/>
                <c:pt idx="0">
                  <c:v>500</c:v>
                </c:pt>
                <c:pt idx="1">
                  <c:v>300</c:v>
                </c:pt>
                <c:pt idx="2">
                  <c:v>200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676544"/>
        <c:axId val="61694720"/>
      </c:stockChart>
      <c:catAx>
        <c:axId val="61676544"/>
        <c:scaling>
          <c:orientation val="minMax"/>
        </c:scaling>
        <c:axPos val="b"/>
        <c:majorTickMark val="none"/>
        <c:tickLblPos val="nextTo"/>
        <c:crossAx val="61694720"/>
        <c:crosses val="autoZero"/>
        <c:auto val="1"/>
        <c:lblAlgn val="ctr"/>
        <c:lblOffset val="100"/>
      </c:catAx>
      <c:valAx>
        <c:axId val="61694720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6765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Sheet2!$C$2:$C$25</c:f>
              <c:numCache>
                <c:formatCode>General</c:formatCode>
                <c:ptCount val="24"/>
                <c:pt idx="0">
                  <c:v>89</c:v>
                </c:pt>
                <c:pt idx="1">
                  <c:v>90</c:v>
                </c:pt>
                <c:pt idx="2">
                  <c:v>89</c:v>
                </c:pt>
                <c:pt idx="3">
                  <c:v>100</c:v>
                </c:pt>
                <c:pt idx="4">
                  <c:v>99</c:v>
                </c:pt>
                <c:pt idx="5">
                  <c:v>111</c:v>
                </c:pt>
                <c:pt idx="6">
                  <c:v>108</c:v>
                </c:pt>
                <c:pt idx="7">
                  <c:v>112</c:v>
                </c:pt>
                <c:pt idx="8">
                  <c:v>112</c:v>
                </c:pt>
                <c:pt idx="9">
                  <c:v>119</c:v>
                </c:pt>
                <c:pt idx="10">
                  <c:v>113</c:v>
                </c:pt>
                <c:pt idx="11">
                  <c:v>125</c:v>
                </c:pt>
                <c:pt idx="12">
                  <c:v>122</c:v>
                </c:pt>
                <c:pt idx="13">
                  <c:v>151</c:v>
                </c:pt>
                <c:pt idx="14">
                  <c:v>176</c:v>
                </c:pt>
                <c:pt idx="15">
                  <c:v>142</c:v>
                </c:pt>
                <c:pt idx="16">
                  <c:v>124</c:v>
                </c:pt>
                <c:pt idx="17">
                  <c:v>111</c:v>
                </c:pt>
                <c:pt idx="18">
                  <c:v>100</c:v>
                </c:pt>
                <c:pt idx="19">
                  <c:v>90</c:v>
                </c:pt>
                <c:pt idx="20">
                  <c:v>93</c:v>
                </c:pt>
                <c:pt idx="21">
                  <c:v>83</c:v>
                </c:pt>
                <c:pt idx="22">
                  <c:v>88</c:v>
                </c:pt>
                <c:pt idx="23">
                  <c:v>97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Sheet2!$D$2:$D$25</c:f>
              <c:numCache>
                <c:formatCode>General</c:formatCode>
                <c:ptCount val="24"/>
                <c:pt idx="0">
                  <c:v>92</c:v>
                </c:pt>
                <c:pt idx="1">
                  <c:v>100</c:v>
                </c:pt>
                <c:pt idx="2">
                  <c:v>105</c:v>
                </c:pt>
                <c:pt idx="3">
                  <c:v>114</c:v>
                </c:pt>
                <c:pt idx="4">
                  <c:v>115</c:v>
                </c:pt>
                <c:pt idx="5">
                  <c:v>130</c:v>
                </c:pt>
                <c:pt idx="6">
                  <c:v>134</c:v>
                </c:pt>
                <c:pt idx="7">
                  <c:v>136</c:v>
                </c:pt>
                <c:pt idx="8">
                  <c:v>152</c:v>
                </c:pt>
                <c:pt idx="9">
                  <c:v>150</c:v>
                </c:pt>
                <c:pt idx="10">
                  <c:v>152</c:v>
                </c:pt>
                <c:pt idx="11">
                  <c:v>157</c:v>
                </c:pt>
                <c:pt idx="12">
                  <c:v>158</c:v>
                </c:pt>
                <c:pt idx="13">
                  <c:v>213</c:v>
                </c:pt>
                <c:pt idx="14">
                  <c:v>199</c:v>
                </c:pt>
                <c:pt idx="15">
                  <c:v>178</c:v>
                </c:pt>
                <c:pt idx="16">
                  <c:v>143</c:v>
                </c:pt>
                <c:pt idx="17">
                  <c:v>132</c:v>
                </c:pt>
                <c:pt idx="18">
                  <c:v>104</c:v>
                </c:pt>
                <c:pt idx="19">
                  <c:v>91</c:v>
                </c:pt>
                <c:pt idx="20">
                  <c:v>90</c:v>
                </c:pt>
                <c:pt idx="21">
                  <c:v>86</c:v>
                </c:pt>
                <c:pt idx="22">
                  <c:v>87</c:v>
                </c:pt>
                <c:pt idx="23">
                  <c:v>96</c:v>
                </c:pt>
              </c:numCache>
            </c:numRef>
          </c:val>
        </c:ser>
        <c:ser>
          <c:idx val="2"/>
          <c:order val="2"/>
          <c:tx>
            <c:strRef>
              <c:f>Sheet2!$E$1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Sheet2!$E$2:$E$25</c:f>
              <c:numCache>
                <c:formatCode>General</c:formatCode>
                <c:ptCount val="24"/>
                <c:pt idx="0">
                  <c:v>81</c:v>
                </c:pt>
                <c:pt idx="1">
                  <c:v>82</c:v>
                </c:pt>
                <c:pt idx="2">
                  <c:v>80</c:v>
                </c:pt>
                <c:pt idx="3">
                  <c:v>89</c:v>
                </c:pt>
                <c:pt idx="4">
                  <c:v>95</c:v>
                </c:pt>
                <c:pt idx="5">
                  <c:v>103</c:v>
                </c:pt>
                <c:pt idx="6">
                  <c:v>110</c:v>
                </c:pt>
                <c:pt idx="7">
                  <c:v>119</c:v>
                </c:pt>
                <c:pt idx="8">
                  <c:v>118</c:v>
                </c:pt>
                <c:pt idx="9">
                  <c:v>121</c:v>
                </c:pt>
                <c:pt idx="10">
                  <c:v>141</c:v>
                </c:pt>
                <c:pt idx="11">
                  <c:v>142</c:v>
                </c:pt>
                <c:pt idx="12">
                  <c:v>184</c:v>
                </c:pt>
                <c:pt idx="13">
                  <c:v>194</c:v>
                </c:pt>
                <c:pt idx="14">
                  <c:v>169</c:v>
                </c:pt>
                <c:pt idx="15">
                  <c:v>131</c:v>
                </c:pt>
                <c:pt idx="16">
                  <c:v>114</c:v>
                </c:pt>
                <c:pt idx="17">
                  <c:v>104</c:v>
                </c:pt>
                <c:pt idx="18">
                  <c:v>88</c:v>
                </c:pt>
                <c:pt idx="19">
                  <c:v>82</c:v>
                </c:pt>
                <c:pt idx="20">
                  <c:v>81</c:v>
                </c:pt>
                <c:pt idx="21">
                  <c:v>74</c:v>
                </c:pt>
                <c:pt idx="22">
                  <c:v>76</c:v>
                </c:pt>
                <c:pt idx="23">
                  <c:v>84</c:v>
                </c:pt>
              </c:numCache>
            </c:numRef>
          </c:val>
        </c:ser>
        <c:ser>
          <c:idx val="3"/>
          <c:order val="3"/>
          <c:tx>
            <c:strRef>
              <c:f>Sheet2!$F$1</c:f>
              <c:strCache>
                <c:ptCount val="1"/>
                <c:pt idx="0">
                  <c:v>April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Sheet2!$F$2:$F$25</c:f>
              <c:numCache>
                <c:formatCode>General</c:formatCode>
                <c:ptCount val="24"/>
                <c:pt idx="0">
                  <c:v>49</c:v>
                </c:pt>
                <c:pt idx="1">
                  <c:v>49</c:v>
                </c:pt>
                <c:pt idx="2">
                  <c:v>55</c:v>
                </c:pt>
                <c:pt idx="3">
                  <c:v>56</c:v>
                </c:pt>
                <c:pt idx="4">
                  <c:v>66</c:v>
                </c:pt>
                <c:pt idx="5">
                  <c:v>79</c:v>
                </c:pt>
                <c:pt idx="6">
                  <c:v>81</c:v>
                </c:pt>
                <c:pt idx="7">
                  <c:v>88</c:v>
                </c:pt>
                <c:pt idx="8">
                  <c:v>78</c:v>
                </c:pt>
                <c:pt idx="9">
                  <c:v>96</c:v>
                </c:pt>
                <c:pt idx="10">
                  <c:v>103</c:v>
                </c:pt>
                <c:pt idx="11">
                  <c:v>131</c:v>
                </c:pt>
                <c:pt idx="12">
                  <c:v>172</c:v>
                </c:pt>
                <c:pt idx="13">
                  <c:v>135</c:v>
                </c:pt>
                <c:pt idx="14">
                  <c:v>118</c:v>
                </c:pt>
                <c:pt idx="15">
                  <c:v>93</c:v>
                </c:pt>
                <c:pt idx="16">
                  <c:v>73</c:v>
                </c:pt>
                <c:pt idx="17">
                  <c:v>66</c:v>
                </c:pt>
                <c:pt idx="18">
                  <c:v>48</c:v>
                </c:pt>
                <c:pt idx="19">
                  <c:v>42</c:v>
                </c:pt>
                <c:pt idx="20">
                  <c:v>38</c:v>
                </c:pt>
                <c:pt idx="21">
                  <c:v>47</c:v>
                </c:pt>
                <c:pt idx="22">
                  <c:v>47</c:v>
                </c:pt>
                <c:pt idx="23">
                  <c:v>48</c:v>
                </c:pt>
              </c:numCache>
            </c:numRef>
          </c:val>
        </c:ser>
        <c:ser>
          <c:idx val="4"/>
          <c:order val="4"/>
          <c:tx>
            <c:strRef>
              <c:f>Sheet2!$G$1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Sheet2!$G$2:$G$25</c:f>
              <c:numCache>
                <c:formatCode>General</c:formatCode>
                <c:ptCount val="24"/>
                <c:pt idx="0">
                  <c:v>39</c:v>
                </c:pt>
                <c:pt idx="1">
                  <c:v>41</c:v>
                </c:pt>
                <c:pt idx="2">
                  <c:v>52</c:v>
                </c:pt>
                <c:pt idx="3">
                  <c:v>50</c:v>
                </c:pt>
                <c:pt idx="4">
                  <c:v>56</c:v>
                </c:pt>
                <c:pt idx="5">
                  <c:v>61</c:v>
                </c:pt>
                <c:pt idx="6">
                  <c:v>71</c:v>
                </c:pt>
                <c:pt idx="7">
                  <c:v>81</c:v>
                </c:pt>
                <c:pt idx="8">
                  <c:v>98</c:v>
                </c:pt>
                <c:pt idx="9">
                  <c:v>104</c:v>
                </c:pt>
                <c:pt idx="10">
                  <c:v>132</c:v>
                </c:pt>
                <c:pt idx="11">
                  <c:v>204</c:v>
                </c:pt>
                <c:pt idx="12">
                  <c:v>157</c:v>
                </c:pt>
                <c:pt idx="13">
                  <c:v>126</c:v>
                </c:pt>
                <c:pt idx="14">
                  <c:v>90</c:v>
                </c:pt>
                <c:pt idx="15">
                  <c:v>62</c:v>
                </c:pt>
                <c:pt idx="16">
                  <c:v>49</c:v>
                </c:pt>
                <c:pt idx="17">
                  <c:v>43</c:v>
                </c:pt>
                <c:pt idx="18">
                  <c:v>37</c:v>
                </c:pt>
                <c:pt idx="19">
                  <c:v>33</c:v>
                </c:pt>
                <c:pt idx="20">
                  <c:v>30</c:v>
                </c:pt>
                <c:pt idx="21">
                  <c:v>31</c:v>
                </c:pt>
                <c:pt idx="22">
                  <c:v>27</c:v>
                </c:pt>
                <c:pt idx="23">
                  <c:v>33</c:v>
                </c:pt>
              </c:numCache>
            </c:numRef>
          </c:val>
        </c:ser>
        <c:ser>
          <c:idx val="5"/>
          <c:order val="5"/>
          <c:tx>
            <c:strRef>
              <c:f>Sheet2!$H$1</c:f>
              <c:strCache>
                <c:ptCount val="1"/>
                <c:pt idx="0">
                  <c:v>June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Sheet2!$H$2:$H$25</c:f>
              <c:numCache>
                <c:formatCode>General</c:formatCode>
                <c:ptCount val="24"/>
                <c:pt idx="0">
                  <c:v>19</c:v>
                </c:pt>
                <c:pt idx="1">
                  <c:v>23</c:v>
                </c:pt>
                <c:pt idx="2">
                  <c:v>21</c:v>
                </c:pt>
                <c:pt idx="3">
                  <c:v>19</c:v>
                </c:pt>
                <c:pt idx="4">
                  <c:v>30</c:v>
                </c:pt>
                <c:pt idx="5">
                  <c:v>35</c:v>
                </c:pt>
                <c:pt idx="6">
                  <c:v>34</c:v>
                </c:pt>
                <c:pt idx="7">
                  <c:v>43</c:v>
                </c:pt>
                <c:pt idx="8">
                  <c:v>62</c:v>
                </c:pt>
                <c:pt idx="9">
                  <c:v>71</c:v>
                </c:pt>
                <c:pt idx="10">
                  <c:v>94</c:v>
                </c:pt>
                <c:pt idx="11">
                  <c:v>121</c:v>
                </c:pt>
                <c:pt idx="12">
                  <c:v>106</c:v>
                </c:pt>
                <c:pt idx="13">
                  <c:v>78</c:v>
                </c:pt>
                <c:pt idx="14">
                  <c:v>45</c:v>
                </c:pt>
                <c:pt idx="15">
                  <c:v>42</c:v>
                </c:pt>
                <c:pt idx="16">
                  <c:v>30</c:v>
                </c:pt>
                <c:pt idx="17">
                  <c:v>20</c:v>
                </c:pt>
                <c:pt idx="18">
                  <c:v>16</c:v>
                </c:pt>
                <c:pt idx="19">
                  <c:v>13</c:v>
                </c:pt>
                <c:pt idx="20">
                  <c:v>13</c:v>
                </c:pt>
                <c:pt idx="21">
                  <c:v>15</c:v>
                </c:pt>
                <c:pt idx="22">
                  <c:v>16</c:v>
                </c:pt>
                <c:pt idx="23">
                  <c:v>19</c:v>
                </c:pt>
              </c:numCache>
            </c:numRef>
          </c:val>
        </c:ser>
        <c:ser>
          <c:idx val="6"/>
          <c:order val="6"/>
          <c:tx>
            <c:strRef>
              <c:f>Sheet2!$I$1</c:f>
              <c:strCache>
                <c:ptCount val="1"/>
                <c:pt idx="0">
                  <c:v>July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Sheet2!$I$2:$I$25</c:f>
              <c:numCache>
                <c:formatCode>General</c:formatCode>
                <c:ptCount val="24"/>
                <c:pt idx="0">
                  <c:v>5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  <c:pt idx="4">
                  <c:v>13</c:v>
                </c:pt>
                <c:pt idx="5">
                  <c:v>23</c:v>
                </c:pt>
                <c:pt idx="6">
                  <c:v>21</c:v>
                </c:pt>
                <c:pt idx="7">
                  <c:v>25</c:v>
                </c:pt>
                <c:pt idx="8">
                  <c:v>33</c:v>
                </c:pt>
                <c:pt idx="9">
                  <c:v>34</c:v>
                </c:pt>
                <c:pt idx="10">
                  <c:v>43</c:v>
                </c:pt>
                <c:pt idx="11">
                  <c:v>91</c:v>
                </c:pt>
                <c:pt idx="12">
                  <c:v>64</c:v>
                </c:pt>
                <c:pt idx="13">
                  <c:v>44</c:v>
                </c:pt>
                <c:pt idx="14">
                  <c:v>31</c:v>
                </c:pt>
                <c:pt idx="15">
                  <c:v>15</c:v>
                </c:pt>
                <c:pt idx="16">
                  <c:v>7</c:v>
                </c:pt>
                <c:pt idx="17">
                  <c:v>3</c:v>
                </c:pt>
                <c:pt idx="18">
                  <c:v>7</c:v>
                </c:pt>
                <c:pt idx="19">
                  <c:v>6</c:v>
                </c:pt>
                <c:pt idx="20">
                  <c:v>4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</c:numCache>
            </c:numRef>
          </c:val>
        </c:ser>
        <c:ser>
          <c:idx val="7"/>
          <c:order val="7"/>
          <c:tx>
            <c:strRef>
              <c:f>Sheet2!$J$1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Sheet2!$J$2:$J$25</c:f>
              <c:numCache>
                <c:formatCode>General</c:formatCode>
                <c:ptCount val="24"/>
                <c:pt idx="0">
                  <c:v>5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  <c:pt idx="4">
                  <c:v>19</c:v>
                </c:pt>
                <c:pt idx="5">
                  <c:v>27</c:v>
                </c:pt>
                <c:pt idx="6">
                  <c:v>41</c:v>
                </c:pt>
                <c:pt idx="7">
                  <c:v>60</c:v>
                </c:pt>
                <c:pt idx="8">
                  <c:v>72</c:v>
                </c:pt>
                <c:pt idx="9">
                  <c:v>97</c:v>
                </c:pt>
                <c:pt idx="10">
                  <c:v>104</c:v>
                </c:pt>
                <c:pt idx="11">
                  <c:v>165</c:v>
                </c:pt>
                <c:pt idx="12">
                  <c:v>170</c:v>
                </c:pt>
                <c:pt idx="13">
                  <c:v>117</c:v>
                </c:pt>
                <c:pt idx="14">
                  <c:v>75</c:v>
                </c:pt>
                <c:pt idx="15">
                  <c:v>45</c:v>
                </c:pt>
                <c:pt idx="16">
                  <c:v>31</c:v>
                </c:pt>
                <c:pt idx="17">
                  <c:v>17</c:v>
                </c:pt>
                <c:pt idx="18">
                  <c:v>11</c:v>
                </c:pt>
                <c:pt idx="19">
                  <c:v>4</c:v>
                </c:pt>
                <c:pt idx="20">
                  <c:v>7</c:v>
                </c:pt>
                <c:pt idx="21">
                  <c:v>8</c:v>
                </c:pt>
                <c:pt idx="22">
                  <c:v>9</c:v>
                </c:pt>
                <c:pt idx="23">
                  <c:v>5</c:v>
                </c:pt>
              </c:numCache>
            </c:numRef>
          </c:val>
        </c:ser>
        <c:ser>
          <c:idx val="8"/>
          <c:order val="8"/>
          <c:tx>
            <c:strRef>
              <c:f>Sheet2!$K$1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Sheet2!$K$2:$K$25</c:f>
              <c:numCache>
                <c:formatCode>General</c:formatCode>
                <c:ptCount val="24"/>
                <c:pt idx="0">
                  <c:v>19</c:v>
                </c:pt>
                <c:pt idx="1">
                  <c:v>24</c:v>
                </c:pt>
                <c:pt idx="2">
                  <c:v>24</c:v>
                </c:pt>
                <c:pt idx="3">
                  <c:v>28</c:v>
                </c:pt>
                <c:pt idx="4">
                  <c:v>36</c:v>
                </c:pt>
                <c:pt idx="5">
                  <c:v>41</c:v>
                </c:pt>
                <c:pt idx="6">
                  <c:v>46</c:v>
                </c:pt>
                <c:pt idx="7">
                  <c:v>52</c:v>
                </c:pt>
                <c:pt idx="8">
                  <c:v>59</c:v>
                </c:pt>
                <c:pt idx="9">
                  <c:v>61</c:v>
                </c:pt>
                <c:pt idx="10">
                  <c:v>75</c:v>
                </c:pt>
                <c:pt idx="11">
                  <c:v>93</c:v>
                </c:pt>
                <c:pt idx="12">
                  <c:v>118</c:v>
                </c:pt>
                <c:pt idx="13">
                  <c:v>93</c:v>
                </c:pt>
                <c:pt idx="14">
                  <c:v>68</c:v>
                </c:pt>
                <c:pt idx="15">
                  <c:v>49</c:v>
                </c:pt>
                <c:pt idx="16">
                  <c:v>34</c:v>
                </c:pt>
                <c:pt idx="17">
                  <c:v>27</c:v>
                </c:pt>
                <c:pt idx="18">
                  <c:v>24</c:v>
                </c:pt>
                <c:pt idx="19">
                  <c:v>19</c:v>
                </c:pt>
                <c:pt idx="20">
                  <c:v>15</c:v>
                </c:pt>
                <c:pt idx="21">
                  <c:v>23</c:v>
                </c:pt>
                <c:pt idx="22">
                  <c:v>16</c:v>
                </c:pt>
                <c:pt idx="23">
                  <c:v>20</c:v>
                </c:pt>
              </c:numCache>
            </c:numRef>
          </c:val>
        </c:ser>
        <c:ser>
          <c:idx val="9"/>
          <c:order val="9"/>
          <c:tx>
            <c:strRef>
              <c:f>Sheet2!$L$1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Sheet2!$L$2:$L$25</c:f>
              <c:numCache>
                <c:formatCode>General</c:formatCode>
                <c:ptCount val="24"/>
                <c:pt idx="0">
                  <c:v>48</c:v>
                </c:pt>
                <c:pt idx="1">
                  <c:v>44</c:v>
                </c:pt>
                <c:pt idx="2">
                  <c:v>56</c:v>
                </c:pt>
                <c:pt idx="3">
                  <c:v>62</c:v>
                </c:pt>
                <c:pt idx="4">
                  <c:v>66</c:v>
                </c:pt>
                <c:pt idx="5">
                  <c:v>68</c:v>
                </c:pt>
                <c:pt idx="6">
                  <c:v>65</c:v>
                </c:pt>
                <c:pt idx="7">
                  <c:v>70</c:v>
                </c:pt>
                <c:pt idx="8">
                  <c:v>90</c:v>
                </c:pt>
                <c:pt idx="9">
                  <c:v>96</c:v>
                </c:pt>
                <c:pt idx="10">
                  <c:v>96</c:v>
                </c:pt>
                <c:pt idx="11">
                  <c:v>110</c:v>
                </c:pt>
                <c:pt idx="12">
                  <c:v>141</c:v>
                </c:pt>
                <c:pt idx="13">
                  <c:v>134</c:v>
                </c:pt>
                <c:pt idx="14">
                  <c:v>115</c:v>
                </c:pt>
                <c:pt idx="15">
                  <c:v>94</c:v>
                </c:pt>
                <c:pt idx="16">
                  <c:v>75</c:v>
                </c:pt>
                <c:pt idx="17">
                  <c:v>70</c:v>
                </c:pt>
                <c:pt idx="18">
                  <c:v>54</c:v>
                </c:pt>
                <c:pt idx="19">
                  <c:v>42</c:v>
                </c:pt>
                <c:pt idx="20">
                  <c:v>44</c:v>
                </c:pt>
                <c:pt idx="21">
                  <c:v>41</c:v>
                </c:pt>
                <c:pt idx="22">
                  <c:v>38</c:v>
                </c:pt>
                <c:pt idx="23">
                  <c:v>42</c:v>
                </c:pt>
              </c:numCache>
            </c:numRef>
          </c:val>
        </c:ser>
        <c:ser>
          <c:idx val="10"/>
          <c:order val="10"/>
          <c:tx>
            <c:strRef>
              <c:f>Sheet2!$M$1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Sheet2!$M$2:$M$25</c:f>
              <c:numCache>
                <c:formatCode>General</c:formatCode>
                <c:ptCount val="24"/>
                <c:pt idx="0">
                  <c:v>67</c:v>
                </c:pt>
                <c:pt idx="1">
                  <c:v>66</c:v>
                </c:pt>
                <c:pt idx="2">
                  <c:v>75</c:v>
                </c:pt>
                <c:pt idx="3">
                  <c:v>73</c:v>
                </c:pt>
                <c:pt idx="4">
                  <c:v>83</c:v>
                </c:pt>
                <c:pt idx="5">
                  <c:v>78</c:v>
                </c:pt>
                <c:pt idx="6">
                  <c:v>94</c:v>
                </c:pt>
                <c:pt idx="7">
                  <c:v>97</c:v>
                </c:pt>
                <c:pt idx="8">
                  <c:v>107</c:v>
                </c:pt>
                <c:pt idx="9">
                  <c:v>108</c:v>
                </c:pt>
                <c:pt idx="10">
                  <c:v>121</c:v>
                </c:pt>
                <c:pt idx="11">
                  <c:v>122</c:v>
                </c:pt>
                <c:pt idx="12">
                  <c:v>130</c:v>
                </c:pt>
                <c:pt idx="13">
                  <c:v>150</c:v>
                </c:pt>
                <c:pt idx="14">
                  <c:v>140</c:v>
                </c:pt>
                <c:pt idx="15">
                  <c:v>109</c:v>
                </c:pt>
                <c:pt idx="16">
                  <c:v>92</c:v>
                </c:pt>
                <c:pt idx="17">
                  <c:v>87</c:v>
                </c:pt>
                <c:pt idx="18">
                  <c:v>74</c:v>
                </c:pt>
                <c:pt idx="19">
                  <c:v>68</c:v>
                </c:pt>
                <c:pt idx="20">
                  <c:v>72</c:v>
                </c:pt>
                <c:pt idx="21">
                  <c:v>65</c:v>
                </c:pt>
                <c:pt idx="22">
                  <c:v>66</c:v>
                </c:pt>
                <c:pt idx="23">
                  <c:v>64</c:v>
                </c:pt>
              </c:numCache>
            </c:numRef>
          </c:val>
        </c:ser>
        <c:ser>
          <c:idx val="11"/>
          <c:order val="11"/>
          <c:tx>
            <c:strRef>
              <c:f>Sheet2!$B$1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Sheet2!$B$2:$B$25</c:f>
              <c:numCache>
                <c:formatCode>General</c:formatCode>
                <c:ptCount val="24"/>
                <c:pt idx="0">
                  <c:v>75</c:v>
                </c:pt>
                <c:pt idx="1">
                  <c:v>74</c:v>
                </c:pt>
                <c:pt idx="2">
                  <c:v>83</c:v>
                </c:pt>
                <c:pt idx="3">
                  <c:v>85</c:v>
                </c:pt>
                <c:pt idx="4">
                  <c:v>86</c:v>
                </c:pt>
                <c:pt idx="5">
                  <c:v>95</c:v>
                </c:pt>
                <c:pt idx="6">
                  <c:v>97</c:v>
                </c:pt>
                <c:pt idx="7">
                  <c:v>93</c:v>
                </c:pt>
                <c:pt idx="8">
                  <c:v>99</c:v>
                </c:pt>
                <c:pt idx="9">
                  <c:v>99</c:v>
                </c:pt>
                <c:pt idx="10">
                  <c:v>98</c:v>
                </c:pt>
                <c:pt idx="11">
                  <c:v>94</c:v>
                </c:pt>
                <c:pt idx="12">
                  <c:v>91</c:v>
                </c:pt>
                <c:pt idx="13">
                  <c:v>138</c:v>
                </c:pt>
                <c:pt idx="14">
                  <c:v>138</c:v>
                </c:pt>
                <c:pt idx="15">
                  <c:v>111</c:v>
                </c:pt>
                <c:pt idx="16">
                  <c:v>99</c:v>
                </c:pt>
                <c:pt idx="17">
                  <c:v>94</c:v>
                </c:pt>
                <c:pt idx="18">
                  <c:v>81</c:v>
                </c:pt>
                <c:pt idx="19">
                  <c:v>76</c:v>
                </c:pt>
                <c:pt idx="20">
                  <c:v>84</c:v>
                </c:pt>
                <c:pt idx="21">
                  <c:v>82</c:v>
                </c:pt>
                <c:pt idx="22">
                  <c:v>80</c:v>
                </c:pt>
                <c:pt idx="23">
                  <c:v>66</c:v>
                </c:pt>
              </c:numCache>
            </c:numRef>
          </c:val>
        </c:ser>
        <c:marker val="1"/>
        <c:axId val="60433920"/>
        <c:axId val="60435840"/>
      </c:lineChart>
      <c:catAx>
        <c:axId val="60433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Day (Time in UTC)</a:t>
                </a:r>
              </a:p>
            </c:rich>
          </c:tx>
          <c:layout>
            <c:manualLayout>
              <c:xMode val="edge"/>
              <c:yMode val="edge"/>
              <c:x val="0.35132983377077992"/>
              <c:y val="0.92057888597258652"/>
            </c:manualLayout>
          </c:layout>
        </c:title>
        <c:tickLblPos val="nextTo"/>
        <c:crossAx val="60435840"/>
        <c:crosses val="autoZero"/>
        <c:auto val="1"/>
        <c:lblAlgn val="ctr"/>
        <c:lblOffset val="100"/>
        <c:tickLblSkip val="1"/>
      </c:catAx>
      <c:valAx>
        <c:axId val="604358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04339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5"/>
  <c:chart>
    <c:title>
      <c:tx>
        <c:rich>
          <a:bodyPr/>
          <a:lstStyle/>
          <a:p>
            <a:pPr>
              <a:defRPr/>
            </a:pPr>
            <a:r>
              <a:rPr lang="en-US"/>
              <a:t>ICT April Cig/Vis 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Sheet1!$I$23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Sheet1!$J$23:$N$23</c:f>
              <c:numCache>
                <c:formatCode>General</c:formatCode>
                <c:ptCount val="5"/>
                <c:pt idx="0">
                  <c:v>1300</c:v>
                </c:pt>
                <c:pt idx="1">
                  <c:v>900</c:v>
                </c:pt>
                <c:pt idx="2">
                  <c:v>600</c:v>
                </c:pt>
                <c:pt idx="3">
                  <c:v>400</c:v>
                </c:pt>
                <c:pt idx="4">
                  <c:v>200</c:v>
                </c:pt>
              </c:numCache>
            </c:numRef>
          </c:val>
        </c:ser>
        <c:ser>
          <c:idx val="1"/>
          <c:order val="1"/>
          <c:tx>
            <c:strRef>
              <c:f>Sheet1!$I$24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Sheet1!$J$24:$N$24</c:f>
              <c:numCache>
                <c:formatCode>General</c:formatCode>
                <c:ptCount val="5"/>
                <c:pt idx="0">
                  <c:v>3000</c:v>
                </c:pt>
                <c:pt idx="1">
                  <c:v>3000</c:v>
                </c:pt>
                <c:pt idx="2">
                  <c:v>2900</c:v>
                </c:pt>
                <c:pt idx="3">
                  <c:v>2400</c:v>
                </c:pt>
                <c:pt idx="4">
                  <c:v>2900</c:v>
                </c:pt>
              </c:numCache>
            </c:numRef>
          </c:val>
        </c:ser>
        <c:ser>
          <c:idx val="2"/>
          <c:order val="2"/>
          <c:tx>
            <c:strRef>
              <c:f>Sheet1!$I$25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Sheet1!$J$25:$N$25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Sheet1!$I$26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Sheet1!$J$26:$N$26</c:f>
              <c:numCache>
                <c:formatCode>General</c:formatCode>
                <c:ptCount val="5"/>
                <c:pt idx="0">
                  <c:v>600</c:v>
                </c:pt>
                <c:pt idx="1">
                  <c:v>400</c:v>
                </c:pt>
                <c:pt idx="2">
                  <c:v>300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748736"/>
        <c:axId val="61750272"/>
      </c:stockChart>
      <c:catAx>
        <c:axId val="61748736"/>
        <c:scaling>
          <c:orientation val="minMax"/>
        </c:scaling>
        <c:axPos val="b"/>
        <c:majorTickMark val="none"/>
        <c:tickLblPos val="nextTo"/>
        <c:crossAx val="61750272"/>
        <c:crosses val="autoZero"/>
        <c:auto val="1"/>
        <c:lblAlgn val="ctr"/>
        <c:lblOffset val="100"/>
      </c:catAx>
      <c:valAx>
        <c:axId val="61750272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7487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5"/>
  <c:chart>
    <c:title>
      <c:tx>
        <c:rich>
          <a:bodyPr/>
          <a:lstStyle/>
          <a:p>
            <a:pPr>
              <a:defRPr/>
            </a:pPr>
            <a:r>
              <a:rPr lang="en-US"/>
              <a:t>ICT July Cig/Vis 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Sheet1!$I$44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Sheet1!$J$44:$N$44</c:f>
              <c:numCache>
                <c:formatCode>General</c:formatCode>
                <c:ptCount val="5"/>
                <c:pt idx="0">
                  <c:v>1400</c:v>
                </c:pt>
                <c:pt idx="1">
                  <c:v>1600</c:v>
                </c:pt>
                <c:pt idx="2">
                  <c:v>1400</c:v>
                </c:pt>
                <c:pt idx="3">
                  <c:v>400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Sheet1!$I$45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Sheet1!$J$45:$N$45</c:f>
              <c:numCache>
                <c:formatCode>General</c:formatCode>
                <c:ptCount val="5"/>
                <c:pt idx="0">
                  <c:v>3000</c:v>
                </c:pt>
                <c:pt idx="1">
                  <c:v>3000</c:v>
                </c:pt>
                <c:pt idx="2">
                  <c:v>2800</c:v>
                </c:pt>
                <c:pt idx="3">
                  <c:v>1600</c:v>
                </c:pt>
                <c:pt idx="4">
                  <c:v>300</c:v>
                </c:pt>
              </c:numCache>
            </c:numRef>
          </c:val>
        </c:ser>
        <c:ser>
          <c:idx val="2"/>
          <c:order val="2"/>
          <c:tx>
            <c:strRef>
              <c:f>Sheet1!$I$46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Sheet1!$J$46:$N$46</c:f>
              <c:numCache>
                <c:formatCode>General</c:formatCode>
                <c:ptCount val="5"/>
                <c:pt idx="0">
                  <c:v>300</c:v>
                </c:pt>
                <c:pt idx="1">
                  <c:v>200</c:v>
                </c:pt>
                <c:pt idx="2">
                  <c:v>100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Sheet1!$I$47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Sheet1!$J$47:$N$47</c:f>
              <c:numCache>
                <c:formatCode>General</c:formatCode>
                <c:ptCount val="5"/>
                <c:pt idx="0">
                  <c:v>600</c:v>
                </c:pt>
                <c:pt idx="1">
                  <c:v>500</c:v>
                </c:pt>
                <c:pt idx="2">
                  <c:v>300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808640"/>
        <c:axId val="61810176"/>
      </c:stockChart>
      <c:catAx>
        <c:axId val="61808640"/>
        <c:scaling>
          <c:orientation val="minMax"/>
        </c:scaling>
        <c:axPos val="b"/>
        <c:majorTickMark val="none"/>
        <c:tickLblPos val="nextTo"/>
        <c:crossAx val="61810176"/>
        <c:crosses val="autoZero"/>
        <c:auto val="1"/>
        <c:lblAlgn val="ctr"/>
        <c:lblOffset val="100"/>
      </c:catAx>
      <c:valAx>
        <c:axId val="61810176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8086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5"/>
  <c:chart>
    <c:title>
      <c:tx>
        <c:rich>
          <a:bodyPr/>
          <a:lstStyle/>
          <a:p>
            <a:pPr>
              <a:defRPr/>
            </a:pPr>
            <a:r>
              <a:rPr lang="en-US"/>
              <a:t>ICT October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Sheet1!$I$66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Sheet1!$J$65:$N$65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Sheet1!$J$66:$N$66</c:f>
              <c:numCache>
                <c:formatCode>General</c:formatCode>
                <c:ptCount val="5"/>
                <c:pt idx="0">
                  <c:v>1100</c:v>
                </c:pt>
                <c:pt idx="1">
                  <c:v>800</c:v>
                </c:pt>
                <c:pt idx="2">
                  <c:v>500</c:v>
                </c:pt>
                <c:pt idx="3">
                  <c:v>200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Sheet1!$I$67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Sheet1!$J$65:$N$65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Sheet1!$J$67:$N$67</c:f>
              <c:numCache>
                <c:formatCode>General</c:formatCode>
                <c:ptCount val="5"/>
                <c:pt idx="0">
                  <c:v>3000</c:v>
                </c:pt>
                <c:pt idx="1">
                  <c:v>2900</c:v>
                </c:pt>
                <c:pt idx="2">
                  <c:v>2700</c:v>
                </c:pt>
                <c:pt idx="3">
                  <c:v>900</c:v>
                </c:pt>
                <c:pt idx="4">
                  <c:v>200</c:v>
                </c:pt>
              </c:numCache>
            </c:numRef>
          </c:val>
        </c:ser>
        <c:ser>
          <c:idx val="2"/>
          <c:order val="2"/>
          <c:tx>
            <c:strRef>
              <c:f>Sheet1!$I$68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Sheet1!$J$65:$N$65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Sheet1!$J$68:$N$68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Sheet1!$I$69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Sheet1!$J$65:$N$65</c:f>
              <c:strCache>
                <c:ptCount val="5"/>
                <c:pt idx="0">
                  <c:v>3 to 5</c:v>
                </c:pt>
                <c:pt idx="1">
                  <c:v>2 to &lt; 3</c:v>
                </c:pt>
                <c:pt idx="2">
                  <c:v>1 to &lt; 2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Sheet1!$J$69:$N$69</c:f>
              <c:numCache>
                <c:formatCode>General</c:formatCode>
                <c:ptCount val="5"/>
                <c:pt idx="0">
                  <c:v>500</c:v>
                </c:pt>
                <c:pt idx="1">
                  <c:v>400</c:v>
                </c:pt>
                <c:pt idx="2">
                  <c:v>200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851904"/>
        <c:axId val="61939712"/>
      </c:stockChart>
      <c:catAx>
        <c:axId val="61851904"/>
        <c:scaling>
          <c:orientation val="minMax"/>
        </c:scaling>
        <c:axPos val="b"/>
        <c:majorTickMark val="none"/>
        <c:tickLblPos val="nextTo"/>
        <c:crossAx val="61939712"/>
        <c:crosses val="autoZero"/>
        <c:auto val="1"/>
        <c:lblAlgn val="ctr"/>
        <c:lblOffset val="100"/>
      </c:catAx>
      <c:valAx>
        <c:axId val="61939712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8519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layout>
        <c:manualLayout>
          <c:xMode val="edge"/>
          <c:yMode val="edge"/>
          <c:x val="0.41550004543963781"/>
          <c:y val="2.2222225462558406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Total Fog Hours</c:v>
                </c:pt>
              </c:strCache>
            </c:strRef>
          </c:tx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 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3258</c:v>
                </c:pt>
                <c:pt idx="1">
                  <c:v>2903</c:v>
                </c:pt>
                <c:pt idx="2">
                  <c:v>2507</c:v>
                </c:pt>
                <c:pt idx="3">
                  <c:v>1573</c:v>
                </c:pt>
                <c:pt idx="4">
                  <c:v>1668</c:v>
                </c:pt>
                <c:pt idx="5">
                  <c:v>1407</c:v>
                </c:pt>
                <c:pt idx="6">
                  <c:v>922</c:v>
                </c:pt>
                <c:pt idx="7">
                  <c:v>1337</c:v>
                </c:pt>
                <c:pt idx="8">
                  <c:v>1401</c:v>
                </c:pt>
                <c:pt idx="9">
                  <c:v>2061</c:v>
                </c:pt>
                <c:pt idx="10">
                  <c:v>2527</c:v>
                </c:pt>
                <c:pt idx="11">
                  <c:v>2961</c:v>
                </c:pt>
              </c:numCache>
            </c:numRef>
          </c:val>
        </c:ser>
        <c:marker val="1"/>
        <c:axId val="61977728"/>
        <c:axId val="61979648"/>
      </c:lineChart>
      <c:catAx>
        <c:axId val="61977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 of Year</a:t>
                </a:r>
              </a:p>
            </c:rich>
          </c:tx>
          <c:layout>
            <c:manualLayout>
              <c:xMode val="edge"/>
              <c:yMode val="edge"/>
              <c:x val="0.44256457158405338"/>
              <c:y val="0.90175137091737689"/>
            </c:manualLayout>
          </c:layout>
        </c:title>
        <c:tickLblPos val="nextTo"/>
        <c:crossAx val="61979648"/>
        <c:crosses val="autoZero"/>
        <c:auto val="1"/>
        <c:lblAlgn val="ctr"/>
        <c:lblOffset val="100"/>
      </c:catAx>
      <c:valAx>
        <c:axId val="61979648"/>
        <c:scaling>
          <c:orientation val="minMax"/>
          <c:max val="4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Fog Hours</a:t>
                </a:r>
              </a:p>
            </c:rich>
          </c:tx>
          <c:layout/>
        </c:title>
        <c:numFmt formatCode="General" sourceLinked="1"/>
        <c:tickLblPos val="nextTo"/>
        <c:crossAx val="619777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Sheet2!$C$2:$C$25</c:f>
              <c:numCache>
                <c:formatCode>General</c:formatCode>
                <c:ptCount val="24"/>
                <c:pt idx="0">
                  <c:v>106</c:v>
                </c:pt>
                <c:pt idx="1">
                  <c:v>116</c:v>
                </c:pt>
                <c:pt idx="2">
                  <c:v>121</c:v>
                </c:pt>
                <c:pt idx="3">
                  <c:v>137</c:v>
                </c:pt>
                <c:pt idx="4">
                  <c:v>76</c:v>
                </c:pt>
                <c:pt idx="5">
                  <c:v>80</c:v>
                </c:pt>
                <c:pt idx="6">
                  <c:v>89</c:v>
                </c:pt>
                <c:pt idx="7">
                  <c:v>96</c:v>
                </c:pt>
                <c:pt idx="8">
                  <c:v>94</c:v>
                </c:pt>
                <c:pt idx="9">
                  <c:v>98</c:v>
                </c:pt>
                <c:pt idx="10">
                  <c:v>95</c:v>
                </c:pt>
                <c:pt idx="11">
                  <c:v>169</c:v>
                </c:pt>
                <c:pt idx="12">
                  <c:v>193</c:v>
                </c:pt>
                <c:pt idx="13">
                  <c:v>234</c:v>
                </c:pt>
                <c:pt idx="14">
                  <c:v>241</c:v>
                </c:pt>
                <c:pt idx="15">
                  <c:v>210</c:v>
                </c:pt>
                <c:pt idx="16">
                  <c:v>184</c:v>
                </c:pt>
                <c:pt idx="17">
                  <c:v>162</c:v>
                </c:pt>
                <c:pt idx="18">
                  <c:v>142</c:v>
                </c:pt>
                <c:pt idx="19">
                  <c:v>125</c:v>
                </c:pt>
                <c:pt idx="20">
                  <c:v>121</c:v>
                </c:pt>
                <c:pt idx="21">
                  <c:v>130</c:v>
                </c:pt>
                <c:pt idx="22">
                  <c:v>125</c:v>
                </c:pt>
                <c:pt idx="23">
                  <c:v>114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Sheet2!$D$2:$D$25</c:f>
              <c:numCache>
                <c:formatCode>General</c:formatCode>
                <c:ptCount val="24"/>
                <c:pt idx="0">
                  <c:v>97</c:v>
                </c:pt>
                <c:pt idx="1">
                  <c:v>104</c:v>
                </c:pt>
                <c:pt idx="2">
                  <c:v>110</c:v>
                </c:pt>
                <c:pt idx="3">
                  <c:v>113</c:v>
                </c:pt>
                <c:pt idx="4">
                  <c:v>64</c:v>
                </c:pt>
                <c:pt idx="5">
                  <c:v>71</c:v>
                </c:pt>
                <c:pt idx="6">
                  <c:v>76</c:v>
                </c:pt>
                <c:pt idx="7">
                  <c:v>77</c:v>
                </c:pt>
                <c:pt idx="8">
                  <c:v>89</c:v>
                </c:pt>
                <c:pt idx="9">
                  <c:v>95</c:v>
                </c:pt>
                <c:pt idx="10">
                  <c:v>106</c:v>
                </c:pt>
                <c:pt idx="11">
                  <c:v>186</c:v>
                </c:pt>
                <c:pt idx="12">
                  <c:v>211</c:v>
                </c:pt>
                <c:pt idx="13">
                  <c:v>232</c:v>
                </c:pt>
                <c:pt idx="14">
                  <c:v>211</c:v>
                </c:pt>
                <c:pt idx="15">
                  <c:v>178</c:v>
                </c:pt>
                <c:pt idx="16">
                  <c:v>155</c:v>
                </c:pt>
                <c:pt idx="17">
                  <c:v>121</c:v>
                </c:pt>
                <c:pt idx="18">
                  <c:v>111</c:v>
                </c:pt>
                <c:pt idx="19">
                  <c:v>98</c:v>
                </c:pt>
                <c:pt idx="20">
                  <c:v>98</c:v>
                </c:pt>
                <c:pt idx="21">
                  <c:v>100</c:v>
                </c:pt>
                <c:pt idx="22">
                  <c:v>99</c:v>
                </c:pt>
                <c:pt idx="23">
                  <c:v>101</c:v>
                </c:pt>
              </c:numCache>
            </c:numRef>
          </c:val>
        </c:ser>
        <c:ser>
          <c:idx val="2"/>
          <c:order val="2"/>
          <c:tx>
            <c:strRef>
              <c:f>Sheet2!$E$1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Sheet2!$E$2:$E$25</c:f>
              <c:numCache>
                <c:formatCode>General</c:formatCode>
                <c:ptCount val="24"/>
                <c:pt idx="0">
                  <c:v>84</c:v>
                </c:pt>
                <c:pt idx="1">
                  <c:v>80</c:v>
                </c:pt>
                <c:pt idx="2">
                  <c:v>91</c:v>
                </c:pt>
                <c:pt idx="3">
                  <c:v>93</c:v>
                </c:pt>
                <c:pt idx="4">
                  <c:v>53</c:v>
                </c:pt>
                <c:pt idx="5">
                  <c:v>62</c:v>
                </c:pt>
                <c:pt idx="6">
                  <c:v>73</c:v>
                </c:pt>
                <c:pt idx="7">
                  <c:v>75</c:v>
                </c:pt>
                <c:pt idx="8">
                  <c:v>81</c:v>
                </c:pt>
                <c:pt idx="9">
                  <c:v>86</c:v>
                </c:pt>
                <c:pt idx="10">
                  <c:v>103</c:v>
                </c:pt>
                <c:pt idx="11">
                  <c:v>181</c:v>
                </c:pt>
                <c:pt idx="12">
                  <c:v>231</c:v>
                </c:pt>
                <c:pt idx="13">
                  <c:v>219</c:v>
                </c:pt>
                <c:pt idx="14">
                  <c:v>177</c:v>
                </c:pt>
                <c:pt idx="15">
                  <c:v>134</c:v>
                </c:pt>
                <c:pt idx="16">
                  <c:v>101</c:v>
                </c:pt>
                <c:pt idx="17">
                  <c:v>97</c:v>
                </c:pt>
                <c:pt idx="18">
                  <c:v>89</c:v>
                </c:pt>
                <c:pt idx="19">
                  <c:v>84</c:v>
                </c:pt>
                <c:pt idx="20">
                  <c:v>76</c:v>
                </c:pt>
                <c:pt idx="21">
                  <c:v>69</c:v>
                </c:pt>
                <c:pt idx="22">
                  <c:v>75</c:v>
                </c:pt>
                <c:pt idx="23">
                  <c:v>93</c:v>
                </c:pt>
              </c:numCache>
            </c:numRef>
          </c:val>
        </c:ser>
        <c:ser>
          <c:idx val="3"/>
          <c:order val="3"/>
          <c:tx>
            <c:strRef>
              <c:f>Sheet2!$F$1</c:f>
              <c:strCache>
                <c:ptCount val="1"/>
                <c:pt idx="0">
                  <c:v>April 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Sheet2!$F$2:$F$25</c:f>
              <c:numCache>
                <c:formatCode>General</c:formatCode>
                <c:ptCount val="24"/>
                <c:pt idx="0">
                  <c:v>43</c:v>
                </c:pt>
                <c:pt idx="1">
                  <c:v>44</c:v>
                </c:pt>
                <c:pt idx="2">
                  <c:v>44</c:v>
                </c:pt>
                <c:pt idx="3">
                  <c:v>40</c:v>
                </c:pt>
                <c:pt idx="4">
                  <c:v>29</c:v>
                </c:pt>
                <c:pt idx="5">
                  <c:v>35</c:v>
                </c:pt>
                <c:pt idx="6">
                  <c:v>40</c:v>
                </c:pt>
                <c:pt idx="7">
                  <c:v>41</c:v>
                </c:pt>
                <c:pt idx="8">
                  <c:v>53</c:v>
                </c:pt>
                <c:pt idx="9">
                  <c:v>58</c:v>
                </c:pt>
                <c:pt idx="10">
                  <c:v>98</c:v>
                </c:pt>
                <c:pt idx="11">
                  <c:v>161</c:v>
                </c:pt>
                <c:pt idx="12">
                  <c:v>170</c:v>
                </c:pt>
                <c:pt idx="13">
                  <c:v>135</c:v>
                </c:pt>
                <c:pt idx="14">
                  <c:v>89</c:v>
                </c:pt>
                <c:pt idx="15">
                  <c:v>78</c:v>
                </c:pt>
                <c:pt idx="16">
                  <c:v>71</c:v>
                </c:pt>
                <c:pt idx="17">
                  <c:v>51</c:v>
                </c:pt>
                <c:pt idx="18">
                  <c:v>52</c:v>
                </c:pt>
                <c:pt idx="19">
                  <c:v>44</c:v>
                </c:pt>
                <c:pt idx="20">
                  <c:v>51</c:v>
                </c:pt>
                <c:pt idx="21">
                  <c:v>47</c:v>
                </c:pt>
                <c:pt idx="22">
                  <c:v>47</c:v>
                </c:pt>
                <c:pt idx="23">
                  <c:v>52</c:v>
                </c:pt>
              </c:numCache>
            </c:numRef>
          </c:val>
        </c:ser>
        <c:ser>
          <c:idx val="4"/>
          <c:order val="4"/>
          <c:tx>
            <c:strRef>
              <c:f>Sheet2!$G$1</c:f>
              <c:strCache>
                <c:ptCount val="1"/>
                <c:pt idx="0">
                  <c:v>May 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Sheet2!$G$2:$G$25</c:f>
              <c:numCache>
                <c:formatCode>General</c:formatCode>
                <c:ptCount val="24"/>
                <c:pt idx="0">
                  <c:v>35</c:v>
                </c:pt>
                <c:pt idx="1">
                  <c:v>34</c:v>
                </c:pt>
                <c:pt idx="2">
                  <c:v>50</c:v>
                </c:pt>
                <c:pt idx="3">
                  <c:v>35</c:v>
                </c:pt>
                <c:pt idx="4">
                  <c:v>35</c:v>
                </c:pt>
                <c:pt idx="5">
                  <c:v>43</c:v>
                </c:pt>
                <c:pt idx="6">
                  <c:v>49</c:v>
                </c:pt>
                <c:pt idx="7">
                  <c:v>57</c:v>
                </c:pt>
                <c:pt idx="8">
                  <c:v>70</c:v>
                </c:pt>
                <c:pt idx="9">
                  <c:v>78</c:v>
                </c:pt>
                <c:pt idx="10">
                  <c:v>156</c:v>
                </c:pt>
                <c:pt idx="11">
                  <c:v>228</c:v>
                </c:pt>
                <c:pt idx="12">
                  <c:v>189</c:v>
                </c:pt>
                <c:pt idx="13">
                  <c:v>138</c:v>
                </c:pt>
                <c:pt idx="14">
                  <c:v>93</c:v>
                </c:pt>
                <c:pt idx="15">
                  <c:v>79</c:v>
                </c:pt>
                <c:pt idx="16">
                  <c:v>59</c:v>
                </c:pt>
                <c:pt idx="17">
                  <c:v>48</c:v>
                </c:pt>
                <c:pt idx="18">
                  <c:v>38</c:v>
                </c:pt>
                <c:pt idx="19">
                  <c:v>27</c:v>
                </c:pt>
                <c:pt idx="20">
                  <c:v>32</c:v>
                </c:pt>
                <c:pt idx="21">
                  <c:v>28</c:v>
                </c:pt>
                <c:pt idx="22">
                  <c:v>34</c:v>
                </c:pt>
                <c:pt idx="23">
                  <c:v>33</c:v>
                </c:pt>
              </c:numCache>
            </c:numRef>
          </c:val>
        </c:ser>
        <c:ser>
          <c:idx val="5"/>
          <c:order val="5"/>
          <c:tx>
            <c:strRef>
              <c:f>Sheet2!$H$1</c:f>
              <c:strCache>
                <c:ptCount val="1"/>
                <c:pt idx="0">
                  <c:v>June 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Sheet2!$H$2:$H$25</c:f>
              <c:numCache>
                <c:formatCode>General</c:formatCode>
                <c:ptCount val="24"/>
                <c:pt idx="0">
                  <c:v>15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  <c:pt idx="4">
                  <c:v>27</c:v>
                </c:pt>
                <c:pt idx="5">
                  <c:v>29</c:v>
                </c:pt>
                <c:pt idx="6">
                  <c:v>45</c:v>
                </c:pt>
                <c:pt idx="7">
                  <c:v>59</c:v>
                </c:pt>
                <c:pt idx="8">
                  <c:v>68</c:v>
                </c:pt>
                <c:pt idx="9">
                  <c:v>83</c:v>
                </c:pt>
                <c:pt idx="10">
                  <c:v>191</c:v>
                </c:pt>
                <c:pt idx="11">
                  <c:v>229</c:v>
                </c:pt>
                <c:pt idx="12">
                  <c:v>168</c:v>
                </c:pt>
                <c:pt idx="13">
                  <c:v>108</c:v>
                </c:pt>
                <c:pt idx="14">
                  <c:v>59</c:v>
                </c:pt>
                <c:pt idx="15">
                  <c:v>50</c:v>
                </c:pt>
                <c:pt idx="16">
                  <c:v>41</c:v>
                </c:pt>
                <c:pt idx="17">
                  <c:v>29</c:v>
                </c:pt>
                <c:pt idx="18">
                  <c:v>24</c:v>
                </c:pt>
                <c:pt idx="19">
                  <c:v>20</c:v>
                </c:pt>
                <c:pt idx="20">
                  <c:v>26</c:v>
                </c:pt>
                <c:pt idx="21">
                  <c:v>23</c:v>
                </c:pt>
                <c:pt idx="22">
                  <c:v>19</c:v>
                </c:pt>
                <c:pt idx="23">
                  <c:v>14</c:v>
                </c:pt>
              </c:numCache>
            </c:numRef>
          </c:val>
        </c:ser>
        <c:ser>
          <c:idx val="6"/>
          <c:order val="6"/>
          <c:tx>
            <c:strRef>
              <c:f>Sheet2!$I$1</c:f>
              <c:strCache>
                <c:ptCount val="1"/>
                <c:pt idx="0">
                  <c:v>July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Sheet2!$I$2:$I$25</c:f>
              <c:numCache>
                <c:formatCode>General</c:formatCode>
                <c:ptCount val="24"/>
                <c:pt idx="0">
                  <c:v>9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20</c:v>
                </c:pt>
                <c:pt idx="5">
                  <c:v>27</c:v>
                </c:pt>
                <c:pt idx="6">
                  <c:v>33</c:v>
                </c:pt>
                <c:pt idx="7">
                  <c:v>39</c:v>
                </c:pt>
                <c:pt idx="8">
                  <c:v>52</c:v>
                </c:pt>
                <c:pt idx="9">
                  <c:v>60</c:v>
                </c:pt>
                <c:pt idx="10">
                  <c:v>126</c:v>
                </c:pt>
                <c:pt idx="11">
                  <c:v>180</c:v>
                </c:pt>
                <c:pt idx="12">
                  <c:v>131</c:v>
                </c:pt>
                <c:pt idx="13">
                  <c:v>68</c:v>
                </c:pt>
                <c:pt idx="14">
                  <c:v>33</c:v>
                </c:pt>
                <c:pt idx="15">
                  <c:v>23</c:v>
                </c:pt>
                <c:pt idx="16">
                  <c:v>12</c:v>
                </c:pt>
                <c:pt idx="17">
                  <c:v>12</c:v>
                </c:pt>
                <c:pt idx="18">
                  <c:v>8</c:v>
                </c:pt>
                <c:pt idx="19">
                  <c:v>9</c:v>
                </c:pt>
                <c:pt idx="20">
                  <c:v>11</c:v>
                </c:pt>
                <c:pt idx="21">
                  <c:v>8</c:v>
                </c:pt>
                <c:pt idx="22">
                  <c:v>8</c:v>
                </c:pt>
                <c:pt idx="23">
                  <c:v>11</c:v>
                </c:pt>
              </c:numCache>
            </c:numRef>
          </c:val>
        </c:ser>
        <c:ser>
          <c:idx val="7"/>
          <c:order val="7"/>
          <c:tx>
            <c:strRef>
              <c:f>Sheet2!$J$1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Sheet2!$J$2:$J$25</c:f>
              <c:numCache>
                <c:formatCode>General</c:formatCode>
                <c:ptCount val="24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16</c:v>
                </c:pt>
                <c:pt idx="4">
                  <c:v>25</c:v>
                </c:pt>
                <c:pt idx="5">
                  <c:v>27</c:v>
                </c:pt>
                <c:pt idx="6">
                  <c:v>41</c:v>
                </c:pt>
                <c:pt idx="7">
                  <c:v>60</c:v>
                </c:pt>
                <c:pt idx="8">
                  <c:v>65</c:v>
                </c:pt>
                <c:pt idx="9">
                  <c:v>81</c:v>
                </c:pt>
                <c:pt idx="10">
                  <c:v>127</c:v>
                </c:pt>
                <c:pt idx="11">
                  <c:v>235</c:v>
                </c:pt>
                <c:pt idx="12">
                  <c:v>201</c:v>
                </c:pt>
                <c:pt idx="13">
                  <c:v>121</c:v>
                </c:pt>
                <c:pt idx="14">
                  <c:v>70</c:v>
                </c:pt>
                <c:pt idx="15">
                  <c:v>49</c:v>
                </c:pt>
                <c:pt idx="16">
                  <c:v>36</c:v>
                </c:pt>
                <c:pt idx="17">
                  <c:v>32</c:v>
                </c:pt>
                <c:pt idx="18">
                  <c:v>20</c:v>
                </c:pt>
                <c:pt idx="19">
                  <c:v>23</c:v>
                </c:pt>
                <c:pt idx="20">
                  <c:v>12</c:v>
                </c:pt>
                <c:pt idx="21">
                  <c:v>13</c:v>
                </c:pt>
                <c:pt idx="22">
                  <c:v>11</c:v>
                </c:pt>
                <c:pt idx="23">
                  <c:v>15</c:v>
                </c:pt>
              </c:numCache>
            </c:numRef>
          </c:val>
        </c:ser>
        <c:ser>
          <c:idx val="8"/>
          <c:order val="8"/>
          <c:tx>
            <c:strRef>
              <c:f>Sheet2!$K$1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Sheet2!$K$2:$K$25</c:f>
              <c:numCache>
                <c:formatCode>General</c:formatCode>
                <c:ptCount val="24"/>
                <c:pt idx="0">
                  <c:v>30</c:v>
                </c:pt>
                <c:pt idx="1">
                  <c:v>27</c:v>
                </c:pt>
                <c:pt idx="2">
                  <c:v>37</c:v>
                </c:pt>
                <c:pt idx="3">
                  <c:v>22</c:v>
                </c:pt>
                <c:pt idx="4">
                  <c:v>31</c:v>
                </c:pt>
                <c:pt idx="5">
                  <c:v>28</c:v>
                </c:pt>
                <c:pt idx="6">
                  <c:v>36</c:v>
                </c:pt>
                <c:pt idx="7">
                  <c:v>46</c:v>
                </c:pt>
                <c:pt idx="8">
                  <c:v>51</c:v>
                </c:pt>
                <c:pt idx="9">
                  <c:v>73</c:v>
                </c:pt>
                <c:pt idx="10">
                  <c:v>127</c:v>
                </c:pt>
                <c:pt idx="11">
                  <c:v>169</c:v>
                </c:pt>
                <c:pt idx="12">
                  <c:v>195</c:v>
                </c:pt>
                <c:pt idx="13">
                  <c:v>140</c:v>
                </c:pt>
                <c:pt idx="14">
                  <c:v>83</c:v>
                </c:pt>
                <c:pt idx="15">
                  <c:v>58</c:v>
                </c:pt>
                <c:pt idx="16">
                  <c:v>46</c:v>
                </c:pt>
                <c:pt idx="17">
                  <c:v>36</c:v>
                </c:pt>
                <c:pt idx="18">
                  <c:v>36</c:v>
                </c:pt>
                <c:pt idx="19">
                  <c:v>26</c:v>
                </c:pt>
                <c:pt idx="20">
                  <c:v>21</c:v>
                </c:pt>
                <c:pt idx="21">
                  <c:v>25</c:v>
                </c:pt>
                <c:pt idx="22">
                  <c:v>30</c:v>
                </c:pt>
                <c:pt idx="23">
                  <c:v>28</c:v>
                </c:pt>
              </c:numCache>
            </c:numRef>
          </c:val>
        </c:ser>
        <c:ser>
          <c:idx val="9"/>
          <c:order val="9"/>
          <c:tx>
            <c:strRef>
              <c:f>Sheet2!$L$1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Sheet2!$L$2:$L$25</c:f>
              <c:numCache>
                <c:formatCode>General</c:formatCode>
                <c:ptCount val="24"/>
                <c:pt idx="0">
                  <c:v>53</c:v>
                </c:pt>
                <c:pt idx="1">
                  <c:v>54</c:v>
                </c:pt>
                <c:pt idx="2">
                  <c:v>64</c:v>
                </c:pt>
                <c:pt idx="3">
                  <c:v>38</c:v>
                </c:pt>
                <c:pt idx="4">
                  <c:v>45</c:v>
                </c:pt>
                <c:pt idx="5">
                  <c:v>53</c:v>
                </c:pt>
                <c:pt idx="6">
                  <c:v>66</c:v>
                </c:pt>
                <c:pt idx="7">
                  <c:v>75</c:v>
                </c:pt>
                <c:pt idx="8">
                  <c:v>82</c:v>
                </c:pt>
                <c:pt idx="9">
                  <c:v>87</c:v>
                </c:pt>
                <c:pt idx="10">
                  <c:v>141</c:v>
                </c:pt>
                <c:pt idx="11">
                  <c:v>167</c:v>
                </c:pt>
                <c:pt idx="12">
                  <c:v>210</c:v>
                </c:pt>
                <c:pt idx="13">
                  <c:v>189</c:v>
                </c:pt>
                <c:pt idx="14">
                  <c:v>159</c:v>
                </c:pt>
                <c:pt idx="15">
                  <c:v>110</c:v>
                </c:pt>
                <c:pt idx="16">
                  <c:v>82</c:v>
                </c:pt>
                <c:pt idx="17">
                  <c:v>64</c:v>
                </c:pt>
                <c:pt idx="18">
                  <c:v>64</c:v>
                </c:pt>
                <c:pt idx="19">
                  <c:v>54</c:v>
                </c:pt>
                <c:pt idx="20">
                  <c:v>48</c:v>
                </c:pt>
                <c:pt idx="21">
                  <c:v>52</c:v>
                </c:pt>
                <c:pt idx="22">
                  <c:v>50</c:v>
                </c:pt>
                <c:pt idx="23">
                  <c:v>54</c:v>
                </c:pt>
              </c:numCache>
            </c:numRef>
          </c:val>
        </c:ser>
        <c:ser>
          <c:idx val="10"/>
          <c:order val="10"/>
          <c:tx>
            <c:strRef>
              <c:f>Sheet2!$M$1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Sheet2!$M$2:$M$25</c:f>
              <c:numCache>
                <c:formatCode>General</c:formatCode>
                <c:ptCount val="24"/>
                <c:pt idx="0">
                  <c:v>89</c:v>
                </c:pt>
                <c:pt idx="1">
                  <c:v>81</c:v>
                </c:pt>
                <c:pt idx="2">
                  <c:v>92</c:v>
                </c:pt>
                <c:pt idx="3">
                  <c:v>102</c:v>
                </c:pt>
                <c:pt idx="4">
                  <c:v>60</c:v>
                </c:pt>
                <c:pt idx="5">
                  <c:v>66</c:v>
                </c:pt>
                <c:pt idx="6">
                  <c:v>72</c:v>
                </c:pt>
                <c:pt idx="7">
                  <c:v>71</c:v>
                </c:pt>
                <c:pt idx="8">
                  <c:v>77</c:v>
                </c:pt>
                <c:pt idx="9">
                  <c:v>80</c:v>
                </c:pt>
                <c:pt idx="10">
                  <c:v>85</c:v>
                </c:pt>
                <c:pt idx="11">
                  <c:v>151</c:v>
                </c:pt>
                <c:pt idx="12">
                  <c:v>178</c:v>
                </c:pt>
                <c:pt idx="13">
                  <c:v>202</c:v>
                </c:pt>
                <c:pt idx="14">
                  <c:v>169</c:v>
                </c:pt>
                <c:pt idx="15">
                  <c:v>148</c:v>
                </c:pt>
                <c:pt idx="16">
                  <c:v>134</c:v>
                </c:pt>
                <c:pt idx="17">
                  <c:v>112</c:v>
                </c:pt>
                <c:pt idx="18">
                  <c:v>93</c:v>
                </c:pt>
                <c:pt idx="19">
                  <c:v>91</c:v>
                </c:pt>
                <c:pt idx="20">
                  <c:v>97</c:v>
                </c:pt>
                <c:pt idx="21">
                  <c:v>92</c:v>
                </c:pt>
                <c:pt idx="22">
                  <c:v>101</c:v>
                </c:pt>
                <c:pt idx="23">
                  <c:v>84</c:v>
                </c:pt>
              </c:numCache>
            </c:numRef>
          </c:val>
        </c:ser>
        <c:ser>
          <c:idx val="11"/>
          <c:order val="11"/>
          <c:tx>
            <c:strRef>
              <c:f>Sheet2!$B$1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Sheet2!$B$2:$B$25</c:f>
              <c:numCache>
                <c:formatCode>General</c:formatCode>
                <c:ptCount val="24"/>
                <c:pt idx="0">
                  <c:v>101</c:v>
                </c:pt>
                <c:pt idx="1">
                  <c:v>114</c:v>
                </c:pt>
                <c:pt idx="2">
                  <c:v>124</c:v>
                </c:pt>
                <c:pt idx="3">
                  <c:v>125</c:v>
                </c:pt>
                <c:pt idx="4">
                  <c:v>71</c:v>
                </c:pt>
                <c:pt idx="5">
                  <c:v>66</c:v>
                </c:pt>
                <c:pt idx="6">
                  <c:v>74</c:v>
                </c:pt>
                <c:pt idx="7">
                  <c:v>71</c:v>
                </c:pt>
                <c:pt idx="8">
                  <c:v>78</c:v>
                </c:pt>
                <c:pt idx="9">
                  <c:v>81</c:v>
                </c:pt>
                <c:pt idx="10">
                  <c:v>82</c:v>
                </c:pt>
                <c:pt idx="11">
                  <c:v>171</c:v>
                </c:pt>
                <c:pt idx="12">
                  <c:v>192</c:v>
                </c:pt>
                <c:pt idx="13">
                  <c:v>231</c:v>
                </c:pt>
                <c:pt idx="14">
                  <c:v>214</c:v>
                </c:pt>
                <c:pt idx="15">
                  <c:v>185</c:v>
                </c:pt>
                <c:pt idx="16">
                  <c:v>158</c:v>
                </c:pt>
                <c:pt idx="17">
                  <c:v>143</c:v>
                </c:pt>
                <c:pt idx="18">
                  <c:v>130</c:v>
                </c:pt>
                <c:pt idx="19">
                  <c:v>118</c:v>
                </c:pt>
                <c:pt idx="20">
                  <c:v>113</c:v>
                </c:pt>
                <c:pt idx="21">
                  <c:v>102</c:v>
                </c:pt>
                <c:pt idx="22">
                  <c:v>116</c:v>
                </c:pt>
                <c:pt idx="23">
                  <c:v>101</c:v>
                </c:pt>
              </c:numCache>
            </c:numRef>
          </c:val>
        </c:ser>
        <c:marker val="1"/>
        <c:axId val="62096128"/>
        <c:axId val="62098048"/>
      </c:lineChart>
      <c:catAx>
        <c:axId val="620961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Hour of Day </a:t>
                </a:r>
                <a:r>
                  <a:rPr lang="en-US" dirty="0" smtClean="0"/>
                  <a:t>(In </a:t>
                </a:r>
                <a:r>
                  <a:rPr lang="en-US" dirty="0"/>
                  <a:t>UTC)</a:t>
                </a:r>
              </a:p>
            </c:rich>
          </c:tx>
          <c:layout>
            <c:manualLayout>
              <c:xMode val="edge"/>
              <c:yMode val="edge"/>
              <c:x val="0.38233388013998387"/>
              <c:y val="0.92375064504967164"/>
            </c:manualLayout>
          </c:layout>
        </c:title>
        <c:tickLblPos val="nextTo"/>
        <c:crossAx val="62098048"/>
        <c:crosses val="autoZero"/>
        <c:auto val="1"/>
        <c:lblAlgn val="ctr"/>
        <c:lblOffset val="100"/>
        <c:tickLblSkip val="1"/>
      </c:catAx>
      <c:valAx>
        <c:axId val="62098048"/>
        <c:scaling>
          <c:orientation val="minMax"/>
          <c:max val="25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20961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Hour--Winter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Sheet6!$B$1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Sheet6!$A$2:$A$25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Sheet6!$B$2:$B$25</c:f>
              <c:numCache>
                <c:formatCode>General</c:formatCode>
                <c:ptCount val="24"/>
                <c:pt idx="0">
                  <c:v>101</c:v>
                </c:pt>
                <c:pt idx="1">
                  <c:v>114</c:v>
                </c:pt>
                <c:pt idx="2">
                  <c:v>124</c:v>
                </c:pt>
                <c:pt idx="3">
                  <c:v>125</c:v>
                </c:pt>
                <c:pt idx="4">
                  <c:v>71</c:v>
                </c:pt>
                <c:pt idx="5">
                  <c:v>66</c:v>
                </c:pt>
                <c:pt idx="6">
                  <c:v>74</c:v>
                </c:pt>
                <c:pt idx="7">
                  <c:v>71</c:v>
                </c:pt>
                <c:pt idx="8">
                  <c:v>78</c:v>
                </c:pt>
                <c:pt idx="9">
                  <c:v>81</c:v>
                </c:pt>
                <c:pt idx="10">
                  <c:v>82</c:v>
                </c:pt>
                <c:pt idx="11">
                  <c:v>171</c:v>
                </c:pt>
                <c:pt idx="12">
                  <c:v>192</c:v>
                </c:pt>
                <c:pt idx="13">
                  <c:v>231</c:v>
                </c:pt>
                <c:pt idx="14">
                  <c:v>214</c:v>
                </c:pt>
                <c:pt idx="15">
                  <c:v>185</c:v>
                </c:pt>
                <c:pt idx="16">
                  <c:v>158</c:v>
                </c:pt>
                <c:pt idx="17">
                  <c:v>143</c:v>
                </c:pt>
                <c:pt idx="18">
                  <c:v>130</c:v>
                </c:pt>
                <c:pt idx="19">
                  <c:v>118</c:v>
                </c:pt>
                <c:pt idx="20">
                  <c:v>113</c:v>
                </c:pt>
                <c:pt idx="21">
                  <c:v>102</c:v>
                </c:pt>
                <c:pt idx="22">
                  <c:v>116</c:v>
                </c:pt>
                <c:pt idx="23">
                  <c:v>101</c:v>
                </c:pt>
              </c:numCache>
            </c:numRef>
          </c:val>
        </c:ser>
        <c:ser>
          <c:idx val="1"/>
          <c:order val="1"/>
          <c:tx>
            <c:strRef>
              <c:f>Sheet6!$C$1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Sheet6!$A$2:$A$25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Sheet6!$C$2:$C$25</c:f>
              <c:numCache>
                <c:formatCode>General</c:formatCode>
                <c:ptCount val="24"/>
                <c:pt idx="0">
                  <c:v>106</c:v>
                </c:pt>
                <c:pt idx="1">
                  <c:v>116</c:v>
                </c:pt>
                <c:pt idx="2">
                  <c:v>121</c:v>
                </c:pt>
                <c:pt idx="3">
                  <c:v>137</c:v>
                </c:pt>
                <c:pt idx="4">
                  <c:v>76</c:v>
                </c:pt>
                <c:pt idx="5">
                  <c:v>80</c:v>
                </c:pt>
                <c:pt idx="6">
                  <c:v>89</c:v>
                </c:pt>
                <c:pt idx="7">
                  <c:v>96</c:v>
                </c:pt>
                <c:pt idx="8">
                  <c:v>94</c:v>
                </c:pt>
                <c:pt idx="9">
                  <c:v>98</c:v>
                </c:pt>
                <c:pt idx="10">
                  <c:v>95</c:v>
                </c:pt>
                <c:pt idx="11">
                  <c:v>169</c:v>
                </c:pt>
                <c:pt idx="12">
                  <c:v>193</c:v>
                </c:pt>
                <c:pt idx="13">
                  <c:v>234</c:v>
                </c:pt>
                <c:pt idx="14">
                  <c:v>241</c:v>
                </c:pt>
                <c:pt idx="15">
                  <c:v>210</c:v>
                </c:pt>
                <c:pt idx="16">
                  <c:v>184</c:v>
                </c:pt>
                <c:pt idx="17">
                  <c:v>162</c:v>
                </c:pt>
                <c:pt idx="18">
                  <c:v>142</c:v>
                </c:pt>
                <c:pt idx="19">
                  <c:v>125</c:v>
                </c:pt>
                <c:pt idx="20">
                  <c:v>121</c:v>
                </c:pt>
                <c:pt idx="21">
                  <c:v>130</c:v>
                </c:pt>
                <c:pt idx="22">
                  <c:v>125</c:v>
                </c:pt>
                <c:pt idx="23">
                  <c:v>114</c:v>
                </c:pt>
              </c:numCache>
            </c:numRef>
          </c:val>
        </c:ser>
        <c:ser>
          <c:idx val="2"/>
          <c:order val="2"/>
          <c:tx>
            <c:strRef>
              <c:f>Sheet6!$D$1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Sheet6!$A$2:$A$25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Sheet6!$D$2:$D$25</c:f>
              <c:numCache>
                <c:formatCode>General</c:formatCode>
                <c:ptCount val="24"/>
                <c:pt idx="0">
                  <c:v>97</c:v>
                </c:pt>
                <c:pt idx="1">
                  <c:v>104</c:v>
                </c:pt>
                <c:pt idx="2">
                  <c:v>110</c:v>
                </c:pt>
                <c:pt idx="3">
                  <c:v>113</c:v>
                </c:pt>
                <c:pt idx="4">
                  <c:v>64</c:v>
                </c:pt>
                <c:pt idx="5">
                  <c:v>71</c:v>
                </c:pt>
                <c:pt idx="6">
                  <c:v>76</c:v>
                </c:pt>
                <c:pt idx="7">
                  <c:v>77</c:v>
                </c:pt>
                <c:pt idx="8">
                  <c:v>89</c:v>
                </c:pt>
                <c:pt idx="9">
                  <c:v>95</c:v>
                </c:pt>
                <c:pt idx="10">
                  <c:v>106</c:v>
                </c:pt>
                <c:pt idx="11">
                  <c:v>186</c:v>
                </c:pt>
                <c:pt idx="12">
                  <c:v>211</c:v>
                </c:pt>
                <c:pt idx="13">
                  <c:v>232</c:v>
                </c:pt>
                <c:pt idx="14">
                  <c:v>211</c:v>
                </c:pt>
                <c:pt idx="15">
                  <c:v>178</c:v>
                </c:pt>
                <c:pt idx="16">
                  <c:v>155</c:v>
                </c:pt>
                <c:pt idx="17">
                  <c:v>121</c:v>
                </c:pt>
                <c:pt idx="18">
                  <c:v>111</c:v>
                </c:pt>
                <c:pt idx="19">
                  <c:v>98</c:v>
                </c:pt>
                <c:pt idx="20">
                  <c:v>98</c:v>
                </c:pt>
                <c:pt idx="21">
                  <c:v>100</c:v>
                </c:pt>
                <c:pt idx="22">
                  <c:v>99</c:v>
                </c:pt>
                <c:pt idx="23">
                  <c:v>101</c:v>
                </c:pt>
              </c:numCache>
            </c:numRef>
          </c:val>
        </c:ser>
        <c:marker val="1"/>
        <c:axId val="62198912"/>
        <c:axId val="62200832"/>
      </c:lineChart>
      <c:catAx>
        <c:axId val="62198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>
            <c:manualLayout>
              <c:xMode val="edge"/>
              <c:yMode val="edge"/>
              <c:x val="0.3680153105861767"/>
              <c:y val="0.92366229221347573"/>
            </c:manualLayout>
          </c:layout>
        </c:title>
        <c:tickLblPos val="nextTo"/>
        <c:crossAx val="62200832"/>
        <c:crosses val="autoZero"/>
        <c:auto val="1"/>
        <c:lblAlgn val="ctr"/>
        <c:lblOffset val="100"/>
        <c:tickLblSkip val="1"/>
      </c:catAx>
      <c:valAx>
        <c:axId val="62200832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 </a:t>
                </a:r>
              </a:p>
            </c:rich>
          </c:tx>
          <c:layout/>
        </c:title>
        <c:numFmt formatCode="General" sourceLinked="1"/>
        <c:tickLblPos val="nextTo"/>
        <c:crossAx val="621989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Hour--Spring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Sheet7!$B$1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Sheet7!$B$2:$B$25</c:f>
              <c:numCache>
                <c:formatCode>General</c:formatCode>
                <c:ptCount val="24"/>
                <c:pt idx="0">
                  <c:v>84</c:v>
                </c:pt>
                <c:pt idx="1">
                  <c:v>80</c:v>
                </c:pt>
                <c:pt idx="2">
                  <c:v>91</c:v>
                </c:pt>
                <c:pt idx="3">
                  <c:v>93</c:v>
                </c:pt>
                <c:pt idx="4">
                  <c:v>53</c:v>
                </c:pt>
                <c:pt idx="5">
                  <c:v>62</c:v>
                </c:pt>
                <c:pt idx="6">
                  <c:v>73</c:v>
                </c:pt>
                <c:pt idx="7">
                  <c:v>75</c:v>
                </c:pt>
                <c:pt idx="8">
                  <c:v>81</c:v>
                </c:pt>
                <c:pt idx="9">
                  <c:v>86</c:v>
                </c:pt>
                <c:pt idx="10">
                  <c:v>103</c:v>
                </c:pt>
                <c:pt idx="11">
                  <c:v>181</c:v>
                </c:pt>
                <c:pt idx="12">
                  <c:v>231</c:v>
                </c:pt>
                <c:pt idx="13">
                  <c:v>219</c:v>
                </c:pt>
                <c:pt idx="14">
                  <c:v>177</c:v>
                </c:pt>
                <c:pt idx="15">
                  <c:v>134</c:v>
                </c:pt>
                <c:pt idx="16">
                  <c:v>101</c:v>
                </c:pt>
                <c:pt idx="17">
                  <c:v>97</c:v>
                </c:pt>
                <c:pt idx="18">
                  <c:v>89</c:v>
                </c:pt>
                <c:pt idx="19">
                  <c:v>84</c:v>
                </c:pt>
                <c:pt idx="20">
                  <c:v>76</c:v>
                </c:pt>
                <c:pt idx="21">
                  <c:v>69</c:v>
                </c:pt>
                <c:pt idx="22">
                  <c:v>75</c:v>
                </c:pt>
                <c:pt idx="23">
                  <c:v>93</c:v>
                </c:pt>
              </c:numCache>
            </c:numRef>
          </c:val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April 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Sheet7!$C$2:$C$25</c:f>
              <c:numCache>
                <c:formatCode>General</c:formatCode>
                <c:ptCount val="24"/>
                <c:pt idx="0">
                  <c:v>43</c:v>
                </c:pt>
                <c:pt idx="1">
                  <c:v>44</c:v>
                </c:pt>
                <c:pt idx="2">
                  <c:v>44</c:v>
                </c:pt>
                <c:pt idx="3">
                  <c:v>40</c:v>
                </c:pt>
                <c:pt idx="4">
                  <c:v>29</c:v>
                </c:pt>
                <c:pt idx="5">
                  <c:v>35</c:v>
                </c:pt>
                <c:pt idx="6">
                  <c:v>40</c:v>
                </c:pt>
                <c:pt idx="7">
                  <c:v>41</c:v>
                </c:pt>
                <c:pt idx="8">
                  <c:v>53</c:v>
                </c:pt>
                <c:pt idx="9">
                  <c:v>58</c:v>
                </c:pt>
                <c:pt idx="10">
                  <c:v>98</c:v>
                </c:pt>
                <c:pt idx="11">
                  <c:v>161</c:v>
                </c:pt>
                <c:pt idx="12">
                  <c:v>170</c:v>
                </c:pt>
                <c:pt idx="13">
                  <c:v>135</c:v>
                </c:pt>
                <c:pt idx="14">
                  <c:v>89</c:v>
                </c:pt>
                <c:pt idx="15">
                  <c:v>78</c:v>
                </c:pt>
                <c:pt idx="16">
                  <c:v>71</c:v>
                </c:pt>
                <c:pt idx="17">
                  <c:v>51</c:v>
                </c:pt>
                <c:pt idx="18">
                  <c:v>52</c:v>
                </c:pt>
                <c:pt idx="19">
                  <c:v>44</c:v>
                </c:pt>
                <c:pt idx="20">
                  <c:v>51</c:v>
                </c:pt>
                <c:pt idx="21">
                  <c:v>47</c:v>
                </c:pt>
                <c:pt idx="22">
                  <c:v>47</c:v>
                </c:pt>
                <c:pt idx="23">
                  <c:v>52</c:v>
                </c:pt>
              </c:numCache>
            </c:numRef>
          </c:val>
        </c:ser>
        <c:ser>
          <c:idx val="2"/>
          <c:order val="2"/>
          <c:tx>
            <c:strRef>
              <c:f>Sheet7!$D$1</c:f>
              <c:strCache>
                <c:ptCount val="1"/>
                <c:pt idx="0">
                  <c:v>May 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Sheet7!$D$2:$D$25</c:f>
              <c:numCache>
                <c:formatCode>General</c:formatCode>
                <c:ptCount val="24"/>
                <c:pt idx="0">
                  <c:v>35</c:v>
                </c:pt>
                <c:pt idx="1">
                  <c:v>34</c:v>
                </c:pt>
                <c:pt idx="2">
                  <c:v>50</c:v>
                </c:pt>
                <c:pt idx="3">
                  <c:v>35</c:v>
                </c:pt>
                <c:pt idx="4">
                  <c:v>35</c:v>
                </c:pt>
                <c:pt idx="5">
                  <c:v>43</c:v>
                </c:pt>
                <c:pt idx="6">
                  <c:v>49</c:v>
                </c:pt>
                <c:pt idx="7">
                  <c:v>57</c:v>
                </c:pt>
                <c:pt idx="8">
                  <c:v>70</c:v>
                </c:pt>
                <c:pt idx="9">
                  <c:v>78</c:v>
                </c:pt>
                <c:pt idx="10">
                  <c:v>156</c:v>
                </c:pt>
                <c:pt idx="11">
                  <c:v>228</c:v>
                </c:pt>
                <c:pt idx="12">
                  <c:v>189</c:v>
                </c:pt>
                <c:pt idx="13">
                  <c:v>138</c:v>
                </c:pt>
                <c:pt idx="14">
                  <c:v>93</c:v>
                </c:pt>
                <c:pt idx="15">
                  <c:v>79</c:v>
                </c:pt>
                <c:pt idx="16">
                  <c:v>59</c:v>
                </c:pt>
                <c:pt idx="17">
                  <c:v>48</c:v>
                </c:pt>
                <c:pt idx="18">
                  <c:v>38</c:v>
                </c:pt>
                <c:pt idx="19">
                  <c:v>27</c:v>
                </c:pt>
                <c:pt idx="20">
                  <c:v>32</c:v>
                </c:pt>
                <c:pt idx="21">
                  <c:v>28</c:v>
                </c:pt>
                <c:pt idx="22">
                  <c:v>34</c:v>
                </c:pt>
                <c:pt idx="23">
                  <c:v>33</c:v>
                </c:pt>
              </c:numCache>
            </c:numRef>
          </c:val>
        </c:ser>
        <c:marker val="1"/>
        <c:axId val="62157952"/>
        <c:axId val="62159872"/>
      </c:lineChart>
      <c:catAx>
        <c:axId val="62157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2159872"/>
        <c:crosses val="autoZero"/>
        <c:auto val="1"/>
        <c:lblAlgn val="ctr"/>
        <c:lblOffset val="100"/>
        <c:tickLblSkip val="1"/>
      </c:catAx>
      <c:valAx>
        <c:axId val="621598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21579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Hour--Summer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Sheet8!$B$1</c:f>
              <c:strCache>
                <c:ptCount val="1"/>
                <c:pt idx="0">
                  <c:v>June 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Sheet8!$B$2:$B$25</c:f>
              <c:numCache>
                <c:formatCode>General</c:formatCode>
                <c:ptCount val="24"/>
                <c:pt idx="0">
                  <c:v>15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  <c:pt idx="4">
                  <c:v>27</c:v>
                </c:pt>
                <c:pt idx="5">
                  <c:v>29</c:v>
                </c:pt>
                <c:pt idx="6">
                  <c:v>45</c:v>
                </c:pt>
                <c:pt idx="7">
                  <c:v>59</c:v>
                </c:pt>
                <c:pt idx="8">
                  <c:v>68</c:v>
                </c:pt>
                <c:pt idx="9">
                  <c:v>83</c:v>
                </c:pt>
                <c:pt idx="10">
                  <c:v>191</c:v>
                </c:pt>
                <c:pt idx="11">
                  <c:v>229</c:v>
                </c:pt>
                <c:pt idx="12">
                  <c:v>168</c:v>
                </c:pt>
                <c:pt idx="13">
                  <c:v>108</c:v>
                </c:pt>
                <c:pt idx="14">
                  <c:v>59</c:v>
                </c:pt>
                <c:pt idx="15">
                  <c:v>50</c:v>
                </c:pt>
                <c:pt idx="16">
                  <c:v>41</c:v>
                </c:pt>
                <c:pt idx="17">
                  <c:v>29</c:v>
                </c:pt>
                <c:pt idx="18">
                  <c:v>24</c:v>
                </c:pt>
                <c:pt idx="19">
                  <c:v>20</c:v>
                </c:pt>
                <c:pt idx="20">
                  <c:v>26</c:v>
                </c:pt>
                <c:pt idx="21">
                  <c:v>23</c:v>
                </c:pt>
                <c:pt idx="22">
                  <c:v>19</c:v>
                </c:pt>
                <c:pt idx="23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Sheet8!$C$1</c:f>
              <c:strCache>
                <c:ptCount val="1"/>
                <c:pt idx="0">
                  <c:v>July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Sheet8!$C$2:$C$25</c:f>
              <c:numCache>
                <c:formatCode>General</c:formatCode>
                <c:ptCount val="24"/>
                <c:pt idx="0">
                  <c:v>9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20</c:v>
                </c:pt>
                <c:pt idx="5">
                  <c:v>27</c:v>
                </c:pt>
                <c:pt idx="6">
                  <c:v>33</c:v>
                </c:pt>
                <c:pt idx="7">
                  <c:v>39</c:v>
                </c:pt>
                <c:pt idx="8">
                  <c:v>52</c:v>
                </c:pt>
                <c:pt idx="9">
                  <c:v>60</c:v>
                </c:pt>
                <c:pt idx="10">
                  <c:v>126</c:v>
                </c:pt>
                <c:pt idx="11">
                  <c:v>180</c:v>
                </c:pt>
                <c:pt idx="12">
                  <c:v>131</c:v>
                </c:pt>
                <c:pt idx="13">
                  <c:v>68</c:v>
                </c:pt>
                <c:pt idx="14">
                  <c:v>33</c:v>
                </c:pt>
                <c:pt idx="15">
                  <c:v>23</c:v>
                </c:pt>
                <c:pt idx="16">
                  <c:v>12</c:v>
                </c:pt>
                <c:pt idx="17">
                  <c:v>12</c:v>
                </c:pt>
                <c:pt idx="18">
                  <c:v>8</c:v>
                </c:pt>
                <c:pt idx="19">
                  <c:v>9</c:v>
                </c:pt>
                <c:pt idx="20">
                  <c:v>11</c:v>
                </c:pt>
                <c:pt idx="21">
                  <c:v>8</c:v>
                </c:pt>
                <c:pt idx="22">
                  <c:v>8</c:v>
                </c:pt>
                <c:pt idx="23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Sheet8!$D$1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Sheet8!$D$2:$D$25</c:f>
              <c:numCache>
                <c:formatCode>General</c:formatCode>
                <c:ptCount val="24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16</c:v>
                </c:pt>
                <c:pt idx="4">
                  <c:v>25</c:v>
                </c:pt>
                <c:pt idx="5">
                  <c:v>27</c:v>
                </c:pt>
                <c:pt idx="6">
                  <c:v>41</c:v>
                </c:pt>
                <c:pt idx="7">
                  <c:v>60</c:v>
                </c:pt>
                <c:pt idx="8">
                  <c:v>65</c:v>
                </c:pt>
                <c:pt idx="9">
                  <c:v>81</c:v>
                </c:pt>
                <c:pt idx="10">
                  <c:v>127</c:v>
                </c:pt>
                <c:pt idx="11">
                  <c:v>235</c:v>
                </c:pt>
                <c:pt idx="12">
                  <c:v>201</c:v>
                </c:pt>
                <c:pt idx="13">
                  <c:v>121</c:v>
                </c:pt>
                <c:pt idx="14">
                  <c:v>70</c:v>
                </c:pt>
                <c:pt idx="15">
                  <c:v>49</c:v>
                </c:pt>
                <c:pt idx="16">
                  <c:v>36</c:v>
                </c:pt>
                <c:pt idx="17">
                  <c:v>32</c:v>
                </c:pt>
                <c:pt idx="18">
                  <c:v>20</c:v>
                </c:pt>
                <c:pt idx="19">
                  <c:v>23</c:v>
                </c:pt>
                <c:pt idx="20">
                  <c:v>12</c:v>
                </c:pt>
                <c:pt idx="21">
                  <c:v>13</c:v>
                </c:pt>
                <c:pt idx="22">
                  <c:v>11</c:v>
                </c:pt>
                <c:pt idx="23">
                  <c:v>15</c:v>
                </c:pt>
              </c:numCache>
            </c:numRef>
          </c:val>
        </c:ser>
        <c:marker val="1"/>
        <c:axId val="62289024"/>
        <c:axId val="62290944"/>
      </c:lineChart>
      <c:catAx>
        <c:axId val="62289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2290944"/>
        <c:crosses val="autoZero"/>
        <c:auto val="1"/>
        <c:lblAlgn val="ctr"/>
        <c:lblOffset val="100"/>
      </c:catAx>
      <c:valAx>
        <c:axId val="622909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22890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Hour--Fall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Sheet9!$B$1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Sheet9!$B$2:$B$25</c:f>
              <c:numCache>
                <c:formatCode>General</c:formatCode>
                <c:ptCount val="24"/>
                <c:pt idx="0">
                  <c:v>30</c:v>
                </c:pt>
                <c:pt idx="1">
                  <c:v>27</c:v>
                </c:pt>
                <c:pt idx="2">
                  <c:v>37</c:v>
                </c:pt>
                <c:pt idx="3">
                  <c:v>22</c:v>
                </c:pt>
                <c:pt idx="4">
                  <c:v>31</c:v>
                </c:pt>
                <c:pt idx="5">
                  <c:v>28</c:v>
                </c:pt>
                <c:pt idx="6">
                  <c:v>36</c:v>
                </c:pt>
                <c:pt idx="7">
                  <c:v>46</c:v>
                </c:pt>
                <c:pt idx="8">
                  <c:v>51</c:v>
                </c:pt>
                <c:pt idx="9">
                  <c:v>73</c:v>
                </c:pt>
                <c:pt idx="10">
                  <c:v>127</c:v>
                </c:pt>
                <c:pt idx="11">
                  <c:v>169</c:v>
                </c:pt>
                <c:pt idx="12">
                  <c:v>195</c:v>
                </c:pt>
                <c:pt idx="13">
                  <c:v>140</c:v>
                </c:pt>
                <c:pt idx="14">
                  <c:v>83</c:v>
                </c:pt>
                <c:pt idx="15">
                  <c:v>58</c:v>
                </c:pt>
                <c:pt idx="16">
                  <c:v>46</c:v>
                </c:pt>
                <c:pt idx="17">
                  <c:v>36</c:v>
                </c:pt>
                <c:pt idx="18">
                  <c:v>36</c:v>
                </c:pt>
                <c:pt idx="19">
                  <c:v>26</c:v>
                </c:pt>
                <c:pt idx="20">
                  <c:v>21</c:v>
                </c:pt>
                <c:pt idx="21">
                  <c:v>25</c:v>
                </c:pt>
                <c:pt idx="22">
                  <c:v>30</c:v>
                </c:pt>
                <c:pt idx="23">
                  <c:v>28</c:v>
                </c:pt>
              </c:numCache>
            </c:numRef>
          </c:val>
        </c:ser>
        <c:ser>
          <c:idx val="1"/>
          <c:order val="1"/>
          <c:tx>
            <c:strRef>
              <c:f>Sheet9!$C$1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Sheet9!$C$2:$C$25</c:f>
              <c:numCache>
                <c:formatCode>General</c:formatCode>
                <c:ptCount val="24"/>
                <c:pt idx="0">
                  <c:v>53</c:v>
                </c:pt>
                <c:pt idx="1">
                  <c:v>54</c:v>
                </c:pt>
                <c:pt idx="2">
                  <c:v>64</c:v>
                </c:pt>
                <c:pt idx="3">
                  <c:v>38</c:v>
                </c:pt>
                <c:pt idx="4">
                  <c:v>45</c:v>
                </c:pt>
                <c:pt idx="5">
                  <c:v>53</c:v>
                </c:pt>
                <c:pt idx="6">
                  <c:v>66</c:v>
                </c:pt>
                <c:pt idx="7">
                  <c:v>75</c:v>
                </c:pt>
                <c:pt idx="8">
                  <c:v>82</c:v>
                </c:pt>
                <c:pt idx="9">
                  <c:v>87</c:v>
                </c:pt>
                <c:pt idx="10">
                  <c:v>141</c:v>
                </c:pt>
                <c:pt idx="11">
                  <c:v>167</c:v>
                </c:pt>
                <c:pt idx="12">
                  <c:v>210</c:v>
                </c:pt>
                <c:pt idx="13">
                  <c:v>189</c:v>
                </c:pt>
                <c:pt idx="14">
                  <c:v>159</c:v>
                </c:pt>
                <c:pt idx="15">
                  <c:v>110</c:v>
                </c:pt>
                <c:pt idx="16">
                  <c:v>82</c:v>
                </c:pt>
                <c:pt idx="17">
                  <c:v>64</c:v>
                </c:pt>
                <c:pt idx="18">
                  <c:v>64</c:v>
                </c:pt>
                <c:pt idx="19">
                  <c:v>54</c:v>
                </c:pt>
                <c:pt idx="20">
                  <c:v>48</c:v>
                </c:pt>
                <c:pt idx="21">
                  <c:v>52</c:v>
                </c:pt>
                <c:pt idx="22">
                  <c:v>50</c:v>
                </c:pt>
                <c:pt idx="23">
                  <c:v>54</c:v>
                </c:pt>
              </c:numCache>
            </c:numRef>
          </c:val>
        </c:ser>
        <c:ser>
          <c:idx val="2"/>
          <c:order val="2"/>
          <c:tx>
            <c:strRef>
              <c:f>Sheet9!$D$1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Sheet9!$D$2:$D$25</c:f>
              <c:numCache>
                <c:formatCode>General</c:formatCode>
                <c:ptCount val="24"/>
                <c:pt idx="0">
                  <c:v>89</c:v>
                </c:pt>
                <c:pt idx="1">
                  <c:v>81</c:v>
                </c:pt>
                <c:pt idx="2">
                  <c:v>92</c:v>
                </c:pt>
                <c:pt idx="3">
                  <c:v>102</c:v>
                </c:pt>
                <c:pt idx="4">
                  <c:v>60</c:v>
                </c:pt>
                <c:pt idx="5">
                  <c:v>66</c:v>
                </c:pt>
                <c:pt idx="6">
                  <c:v>72</c:v>
                </c:pt>
                <c:pt idx="7">
                  <c:v>71</c:v>
                </c:pt>
                <c:pt idx="8">
                  <c:v>77</c:v>
                </c:pt>
                <c:pt idx="9">
                  <c:v>80</c:v>
                </c:pt>
                <c:pt idx="10">
                  <c:v>85</c:v>
                </c:pt>
                <c:pt idx="11">
                  <c:v>151</c:v>
                </c:pt>
                <c:pt idx="12">
                  <c:v>178</c:v>
                </c:pt>
                <c:pt idx="13">
                  <c:v>202</c:v>
                </c:pt>
                <c:pt idx="14">
                  <c:v>169</c:v>
                </c:pt>
                <c:pt idx="15">
                  <c:v>148</c:v>
                </c:pt>
                <c:pt idx="16">
                  <c:v>134</c:v>
                </c:pt>
                <c:pt idx="17">
                  <c:v>112</c:v>
                </c:pt>
                <c:pt idx="18">
                  <c:v>93</c:v>
                </c:pt>
                <c:pt idx="19">
                  <c:v>91</c:v>
                </c:pt>
                <c:pt idx="20">
                  <c:v>97</c:v>
                </c:pt>
                <c:pt idx="21">
                  <c:v>92</c:v>
                </c:pt>
                <c:pt idx="22">
                  <c:v>101</c:v>
                </c:pt>
                <c:pt idx="23">
                  <c:v>84</c:v>
                </c:pt>
              </c:numCache>
            </c:numRef>
          </c:val>
        </c:ser>
        <c:marker val="1"/>
        <c:axId val="62346368"/>
        <c:axId val="62348288"/>
      </c:lineChart>
      <c:catAx>
        <c:axId val="62346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(In UTC)</a:t>
                </a:r>
              </a:p>
            </c:rich>
          </c:tx>
          <c:layout/>
        </c:title>
        <c:tickLblPos val="nextTo"/>
        <c:crossAx val="62348288"/>
        <c:crosses val="autoZero"/>
        <c:auto val="1"/>
        <c:lblAlgn val="ctr"/>
        <c:lblOffset val="100"/>
        <c:tickLblSkip val="1"/>
      </c:catAx>
      <c:valAx>
        <c:axId val="623482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23463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1"/>
  <c:chart>
    <c:title>
      <c:tx>
        <c:rich>
          <a:bodyPr/>
          <a:lstStyle/>
          <a:p>
            <a:pPr>
              <a:defRPr/>
            </a:pPr>
            <a:r>
              <a:rPr lang="en-US"/>
              <a:t>Percentage of Less Than 3,000 ft Ceiling Heights in Fog Observations</a:t>
            </a:r>
          </a:p>
        </c:rich>
      </c:tx>
      <c:layout>
        <c:manualLayout>
          <c:xMode val="edge"/>
          <c:yMode val="edge"/>
          <c:x val="0.15792989938757704"/>
          <c:y val="2.1902012248468942E-2"/>
        </c:manualLayout>
      </c:layout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Sheet5!$A$1:$L$1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Sheet5!$A$2:$L$2</c:f>
              <c:numCache>
                <c:formatCode>General</c:formatCode>
                <c:ptCount val="12"/>
                <c:pt idx="0">
                  <c:v>81.400000000000006</c:v>
                </c:pt>
                <c:pt idx="1">
                  <c:v>76.3</c:v>
                </c:pt>
                <c:pt idx="2">
                  <c:v>74.099999999999994</c:v>
                </c:pt>
                <c:pt idx="3">
                  <c:v>69.5</c:v>
                </c:pt>
                <c:pt idx="4">
                  <c:v>58.1</c:v>
                </c:pt>
                <c:pt idx="5">
                  <c:v>48.7</c:v>
                </c:pt>
                <c:pt idx="6">
                  <c:v>33.200000000000003</c:v>
                </c:pt>
                <c:pt idx="7">
                  <c:v>37.6</c:v>
                </c:pt>
                <c:pt idx="8">
                  <c:v>47.7</c:v>
                </c:pt>
                <c:pt idx="9">
                  <c:v>68.5</c:v>
                </c:pt>
                <c:pt idx="10">
                  <c:v>81.400000000000006</c:v>
                </c:pt>
                <c:pt idx="11">
                  <c:v>82.7</c:v>
                </c:pt>
              </c:numCache>
            </c:numRef>
          </c:val>
        </c:ser>
        <c:marker val="1"/>
        <c:axId val="62408960"/>
        <c:axId val="62410752"/>
      </c:lineChart>
      <c:catAx>
        <c:axId val="62408960"/>
        <c:scaling>
          <c:orientation val="minMax"/>
        </c:scaling>
        <c:axPos val="b"/>
        <c:tickLblPos val="nextTo"/>
        <c:crossAx val="62410752"/>
        <c:crosses val="autoZero"/>
        <c:auto val="1"/>
        <c:lblAlgn val="ctr"/>
        <c:lblOffset val="100"/>
      </c:catAx>
      <c:valAx>
        <c:axId val="6241075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624089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Hour--Winter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December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Sheet2!$B$2:$B$25</c:f>
              <c:numCache>
                <c:formatCode>General</c:formatCode>
                <c:ptCount val="24"/>
                <c:pt idx="0">
                  <c:v>75</c:v>
                </c:pt>
                <c:pt idx="1">
                  <c:v>74</c:v>
                </c:pt>
                <c:pt idx="2">
                  <c:v>83</c:v>
                </c:pt>
                <c:pt idx="3">
                  <c:v>85</c:v>
                </c:pt>
                <c:pt idx="4">
                  <c:v>86</c:v>
                </c:pt>
                <c:pt idx="5">
                  <c:v>95</c:v>
                </c:pt>
                <c:pt idx="6">
                  <c:v>97</c:v>
                </c:pt>
                <c:pt idx="7">
                  <c:v>93</c:v>
                </c:pt>
                <c:pt idx="8">
                  <c:v>99</c:v>
                </c:pt>
                <c:pt idx="9">
                  <c:v>99</c:v>
                </c:pt>
                <c:pt idx="10">
                  <c:v>98</c:v>
                </c:pt>
                <c:pt idx="11">
                  <c:v>94</c:v>
                </c:pt>
                <c:pt idx="12">
                  <c:v>91</c:v>
                </c:pt>
                <c:pt idx="13">
                  <c:v>138</c:v>
                </c:pt>
                <c:pt idx="14">
                  <c:v>138</c:v>
                </c:pt>
                <c:pt idx="15">
                  <c:v>111</c:v>
                </c:pt>
                <c:pt idx="16">
                  <c:v>99</c:v>
                </c:pt>
                <c:pt idx="17">
                  <c:v>94</c:v>
                </c:pt>
                <c:pt idx="18">
                  <c:v>81</c:v>
                </c:pt>
                <c:pt idx="19">
                  <c:v>76</c:v>
                </c:pt>
                <c:pt idx="20">
                  <c:v>84</c:v>
                </c:pt>
                <c:pt idx="21">
                  <c:v>82</c:v>
                </c:pt>
                <c:pt idx="22">
                  <c:v>80</c:v>
                </c:pt>
                <c:pt idx="23">
                  <c:v>66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January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Sheet2!$C$2:$C$25</c:f>
              <c:numCache>
                <c:formatCode>General</c:formatCode>
                <c:ptCount val="24"/>
                <c:pt idx="0">
                  <c:v>89</c:v>
                </c:pt>
                <c:pt idx="1">
                  <c:v>90</c:v>
                </c:pt>
                <c:pt idx="2">
                  <c:v>89</c:v>
                </c:pt>
                <c:pt idx="3">
                  <c:v>100</c:v>
                </c:pt>
                <c:pt idx="4">
                  <c:v>99</c:v>
                </c:pt>
                <c:pt idx="5">
                  <c:v>111</c:v>
                </c:pt>
                <c:pt idx="6">
                  <c:v>108</c:v>
                </c:pt>
                <c:pt idx="7">
                  <c:v>112</c:v>
                </c:pt>
                <c:pt idx="8">
                  <c:v>112</c:v>
                </c:pt>
                <c:pt idx="9">
                  <c:v>119</c:v>
                </c:pt>
                <c:pt idx="10">
                  <c:v>113</c:v>
                </c:pt>
                <c:pt idx="11">
                  <c:v>125</c:v>
                </c:pt>
                <c:pt idx="12">
                  <c:v>122</c:v>
                </c:pt>
                <c:pt idx="13">
                  <c:v>151</c:v>
                </c:pt>
                <c:pt idx="14">
                  <c:v>176</c:v>
                </c:pt>
                <c:pt idx="15">
                  <c:v>142</c:v>
                </c:pt>
                <c:pt idx="16">
                  <c:v>124</c:v>
                </c:pt>
                <c:pt idx="17">
                  <c:v>111</c:v>
                </c:pt>
                <c:pt idx="18">
                  <c:v>100</c:v>
                </c:pt>
                <c:pt idx="19">
                  <c:v>90</c:v>
                </c:pt>
                <c:pt idx="20">
                  <c:v>93</c:v>
                </c:pt>
                <c:pt idx="21">
                  <c:v>83</c:v>
                </c:pt>
                <c:pt idx="22">
                  <c:v>88</c:v>
                </c:pt>
                <c:pt idx="23">
                  <c:v>97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February</c:v>
                </c:pt>
              </c:strCache>
            </c:strRef>
          </c:tx>
          <c:marker>
            <c:symbol val="none"/>
          </c:marker>
          <c:cat>
            <c:strRef>
              <c:f>Sheet2!$A$2:$A$25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Sheet2!$D$2:$D$25</c:f>
              <c:numCache>
                <c:formatCode>General</c:formatCode>
                <c:ptCount val="24"/>
                <c:pt idx="0">
                  <c:v>92</c:v>
                </c:pt>
                <c:pt idx="1">
                  <c:v>100</c:v>
                </c:pt>
                <c:pt idx="2">
                  <c:v>105</c:v>
                </c:pt>
                <c:pt idx="3">
                  <c:v>114</c:v>
                </c:pt>
                <c:pt idx="4">
                  <c:v>115</c:v>
                </c:pt>
                <c:pt idx="5">
                  <c:v>130</c:v>
                </c:pt>
                <c:pt idx="6">
                  <c:v>134</c:v>
                </c:pt>
                <c:pt idx="7">
                  <c:v>136</c:v>
                </c:pt>
                <c:pt idx="8">
                  <c:v>152</c:v>
                </c:pt>
                <c:pt idx="9">
                  <c:v>150</c:v>
                </c:pt>
                <c:pt idx="10">
                  <c:v>152</c:v>
                </c:pt>
                <c:pt idx="11">
                  <c:v>157</c:v>
                </c:pt>
                <c:pt idx="12">
                  <c:v>158</c:v>
                </c:pt>
                <c:pt idx="13">
                  <c:v>213</c:v>
                </c:pt>
                <c:pt idx="14">
                  <c:v>199</c:v>
                </c:pt>
                <c:pt idx="15">
                  <c:v>178</c:v>
                </c:pt>
                <c:pt idx="16">
                  <c:v>143</c:v>
                </c:pt>
                <c:pt idx="17">
                  <c:v>132</c:v>
                </c:pt>
                <c:pt idx="18">
                  <c:v>104</c:v>
                </c:pt>
                <c:pt idx="19">
                  <c:v>91</c:v>
                </c:pt>
                <c:pt idx="20">
                  <c:v>90</c:v>
                </c:pt>
                <c:pt idx="21">
                  <c:v>86</c:v>
                </c:pt>
                <c:pt idx="22">
                  <c:v>87</c:v>
                </c:pt>
                <c:pt idx="23">
                  <c:v>96</c:v>
                </c:pt>
              </c:numCache>
            </c:numRef>
          </c:val>
        </c:ser>
        <c:marker val="1"/>
        <c:axId val="60471168"/>
        <c:axId val="60481536"/>
      </c:lineChart>
      <c:catAx>
        <c:axId val="60471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Day (Time in UTC)</a:t>
                </a:r>
              </a:p>
            </c:rich>
          </c:tx>
          <c:layout/>
        </c:title>
        <c:tickLblPos val="nextTo"/>
        <c:crossAx val="60481536"/>
        <c:crosses val="autoZero"/>
        <c:auto val="1"/>
        <c:lblAlgn val="ctr"/>
        <c:lblOffset val="100"/>
        <c:tickLblSkip val="1"/>
      </c:catAx>
      <c:valAx>
        <c:axId val="604815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04711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7"/>
  <c:chart>
    <c:title>
      <c:tx>
        <c:rich>
          <a:bodyPr/>
          <a:lstStyle/>
          <a:p>
            <a:pPr>
              <a:defRPr/>
            </a:pPr>
            <a:r>
              <a:rPr lang="en-US"/>
              <a:t>CNU December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Sheet1!$I$79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Sheet1!$J$79:$N$79</c:f>
              <c:numCache>
                <c:formatCode>General</c:formatCode>
                <c:ptCount val="5"/>
                <c:pt idx="0">
                  <c:v>1200</c:v>
                </c:pt>
                <c:pt idx="1">
                  <c:v>1000</c:v>
                </c:pt>
                <c:pt idx="2">
                  <c:v>600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Sheet1!$I$80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Sheet1!$J$80:$N$80</c:f>
              <c:numCache>
                <c:formatCode>General</c:formatCode>
                <c:ptCount val="5"/>
                <c:pt idx="0">
                  <c:v>3000</c:v>
                </c:pt>
                <c:pt idx="1">
                  <c:v>2900</c:v>
                </c:pt>
                <c:pt idx="2">
                  <c:v>2800</c:v>
                </c:pt>
                <c:pt idx="3">
                  <c:v>1800</c:v>
                </c:pt>
                <c:pt idx="4">
                  <c:v>2200</c:v>
                </c:pt>
              </c:numCache>
            </c:numRef>
          </c:val>
        </c:ser>
        <c:ser>
          <c:idx val="2"/>
          <c:order val="2"/>
          <c:tx>
            <c:strRef>
              <c:f>Sheet1!$I$81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Sheet1!$J$81:$N$81</c:f>
              <c:numCache>
                <c:formatCode>General</c:formatCode>
                <c:ptCount val="5"/>
                <c:pt idx="0">
                  <c:v>200</c:v>
                </c:pt>
                <c:pt idx="1">
                  <c:v>200</c:v>
                </c:pt>
                <c:pt idx="2">
                  <c:v>100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Sheet1!$I$82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Sheet1!$J$82:$N$82</c:f>
              <c:numCache>
                <c:formatCode>General</c:formatCode>
                <c:ptCount val="5"/>
                <c:pt idx="0">
                  <c:v>500</c:v>
                </c:pt>
                <c:pt idx="1">
                  <c:v>400</c:v>
                </c:pt>
                <c:pt idx="2">
                  <c:v>200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2475264"/>
        <c:axId val="62489344"/>
      </c:stockChart>
      <c:catAx>
        <c:axId val="62475264"/>
        <c:scaling>
          <c:orientation val="minMax"/>
        </c:scaling>
        <c:axPos val="b"/>
        <c:majorTickMark val="none"/>
        <c:tickLblPos val="nextTo"/>
        <c:crossAx val="62489344"/>
        <c:crosses val="autoZero"/>
        <c:auto val="1"/>
        <c:lblAlgn val="ctr"/>
        <c:lblOffset val="100"/>
      </c:catAx>
      <c:valAx>
        <c:axId val="62489344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24752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7"/>
  <c:chart>
    <c:title>
      <c:tx>
        <c:rich>
          <a:bodyPr/>
          <a:lstStyle/>
          <a:p>
            <a:pPr>
              <a:defRPr/>
            </a:pPr>
            <a:r>
              <a:rPr lang="en-US"/>
              <a:t>CNU April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Sheet1!$I$23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Sheet1!$J$23:$N$23</c:f>
              <c:numCache>
                <c:formatCode>General</c:formatCode>
                <c:ptCount val="5"/>
                <c:pt idx="0">
                  <c:v>1700</c:v>
                </c:pt>
                <c:pt idx="1">
                  <c:v>900</c:v>
                </c:pt>
                <c:pt idx="2">
                  <c:v>700</c:v>
                </c:pt>
                <c:pt idx="3">
                  <c:v>300</c:v>
                </c:pt>
                <c:pt idx="4">
                  <c:v>300</c:v>
                </c:pt>
              </c:numCache>
            </c:numRef>
          </c:val>
        </c:ser>
        <c:ser>
          <c:idx val="1"/>
          <c:order val="1"/>
          <c:tx>
            <c:strRef>
              <c:f>Sheet1!$I$24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Sheet1!$J$24:$N$24</c:f>
              <c:numCache>
                <c:formatCode>General</c:formatCode>
                <c:ptCount val="5"/>
                <c:pt idx="0">
                  <c:v>3000</c:v>
                </c:pt>
                <c:pt idx="1">
                  <c:v>3000</c:v>
                </c:pt>
                <c:pt idx="2">
                  <c:v>1900</c:v>
                </c:pt>
                <c:pt idx="3">
                  <c:v>1500</c:v>
                </c:pt>
                <c:pt idx="4">
                  <c:v>1200</c:v>
                </c:pt>
              </c:numCache>
            </c:numRef>
          </c:val>
        </c:ser>
        <c:ser>
          <c:idx val="2"/>
          <c:order val="2"/>
          <c:tx>
            <c:strRef>
              <c:f>Sheet1!$I$25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Sheet1!$J$25:$N$25</c:f>
              <c:numCache>
                <c:formatCode>General</c:formatCode>
                <c:ptCount val="5"/>
                <c:pt idx="0">
                  <c:v>300</c:v>
                </c:pt>
                <c:pt idx="1">
                  <c:v>200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ser>
          <c:idx val="3"/>
          <c:order val="3"/>
          <c:tx>
            <c:strRef>
              <c:f>Sheet1!$I$26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Sheet1!$J$26:$N$26</c:f>
              <c:numCache>
                <c:formatCode>General</c:formatCode>
                <c:ptCount val="5"/>
                <c:pt idx="0">
                  <c:v>700</c:v>
                </c:pt>
                <c:pt idx="1">
                  <c:v>500</c:v>
                </c:pt>
                <c:pt idx="2">
                  <c:v>300</c:v>
                </c:pt>
                <c:pt idx="3">
                  <c:v>200</c:v>
                </c:pt>
                <c:pt idx="4">
                  <c:v>100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2531072"/>
        <c:axId val="62532608"/>
      </c:stockChart>
      <c:catAx>
        <c:axId val="62531072"/>
        <c:scaling>
          <c:orientation val="minMax"/>
        </c:scaling>
        <c:axPos val="b"/>
        <c:majorTickMark val="none"/>
        <c:tickLblPos val="nextTo"/>
        <c:crossAx val="62532608"/>
        <c:crosses val="autoZero"/>
        <c:auto val="1"/>
        <c:lblAlgn val="ctr"/>
        <c:lblOffset val="100"/>
      </c:catAx>
      <c:valAx>
        <c:axId val="62532608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253107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7"/>
  <c:chart>
    <c:title>
      <c:tx>
        <c:rich>
          <a:bodyPr/>
          <a:lstStyle/>
          <a:p>
            <a:pPr>
              <a:defRPr/>
            </a:pPr>
            <a:r>
              <a:rPr lang="en-US"/>
              <a:t>CNU July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Sheet1!$I$44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Sheet1!$J$44:$N$44</c:f>
              <c:numCache>
                <c:formatCode>General</c:formatCode>
                <c:ptCount val="5"/>
                <c:pt idx="0">
                  <c:v>2200</c:v>
                </c:pt>
                <c:pt idx="1">
                  <c:v>1500</c:v>
                </c:pt>
                <c:pt idx="2">
                  <c:v>1100</c:v>
                </c:pt>
                <c:pt idx="3">
                  <c:v>900</c:v>
                </c:pt>
                <c:pt idx="4">
                  <c:v>200</c:v>
                </c:pt>
              </c:numCache>
            </c:numRef>
          </c:val>
        </c:ser>
        <c:ser>
          <c:idx val="1"/>
          <c:order val="1"/>
          <c:tx>
            <c:strRef>
              <c:f>Sheet1!$I$45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Sheet1!$J$45:$N$45</c:f>
              <c:numCache>
                <c:formatCode>General</c:formatCode>
                <c:ptCount val="5"/>
                <c:pt idx="0">
                  <c:v>3000</c:v>
                </c:pt>
                <c:pt idx="1">
                  <c:v>2900</c:v>
                </c:pt>
                <c:pt idx="2">
                  <c:v>2200</c:v>
                </c:pt>
                <c:pt idx="3">
                  <c:v>1600</c:v>
                </c:pt>
                <c:pt idx="4">
                  <c:v>1800</c:v>
                </c:pt>
              </c:numCache>
            </c:numRef>
          </c:val>
        </c:ser>
        <c:ser>
          <c:idx val="2"/>
          <c:order val="2"/>
          <c:tx>
            <c:strRef>
              <c:f>Sheet1!$I$46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Sheet1!$J$46:$N$46</c:f>
              <c:numCache>
                <c:formatCode>General</c:formatCode>
                <c:ptCount val="5"/>
                <c:pt idx="0">
                  <c:v>200</c:v>
                </c:pt>
                <c:pt idx="1">
                  <c:v>100</c:v>
                </c:pt>
                <c:pt idx="2">
                  <c:v>100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3"/>
          <c:order val="3"/>
          <c:tx>
            <c:strRef>
              <c:f>Sheet1!$I$47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Sheet1!$J$43:$N$43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Sheet1!$J$47:$N$47</c:f>
              <c:numCache>
                <c:formatCode>General</c:formatCode>
                <c:ptCount val="5"/>
                <c:pt idx="0">
                  <c:v>700</c:v>
                </c:pt>
                <c:pt idx="1">
                  <c:v>600</c:v>
                </c:pt>
                <c:pt idx="2">
                  <c:v>400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2599168"/>
        <c:axId val="62600704"/>
      </c:stockChart>
      <c:catAx>
        <c:axId val="62599168"/>
        <c:scaling>
          <c:orientation val="minMax"/>
        </c:scaling>
        <c:axPos val="b"/>
        <c:majorTickMark val="none"/>
        <c:tickLblPos val="nextTo"/>
        <c:crossAx val="62600704"/>
        <c:crosses val="autoZero"/>
        <c:auto val="1"/>
        <c:lblAlgn val="ctr"/>
        <c:lblOffset val="100"/>
      </c:catAx>
      <c:valAx>
        <c:axId val="62600704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259916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7"/>
  <c:chart>
    <c:title>
      <c:tx>
        <c:rich>
          <a:bodyPr/>
          <a:lstStyle/>
          <a:p>
            <a:pPr>
              <a:defRPr/>
            </a:pPr>
            <a:r>
              <a:rPr lang="en-US"/>
              <a:t>CNU October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Sheet1!$I$65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Sheet1!$J$65:$N$65</c:f>
              <c:numCache>
                <c:formatCode>General</c:formatCode>
                <c:ptCount val="5"/>
                <c:pt idx="0">
                  <c:v>1500</c:v>
                </c:pt>
                <c:pt idx="1">
                  <c:v>1100</c:v>
                </c:pt>
                <c:pt idx="2">
                  <c:v>500</c:v>
                </c:pt>
                <c:pt idx="3">
                  <c:v>400</c:v>
                </c:pt>
                <c:pt idx="4">
                  <c:v>200</c:v>
                </c:pt>
              </c:numCache>
            </c:numRef>
          </c:val>
        </c:ser>
        <c:ser>
          <c:idx val="1"/>
          <c:order val="1"/>
          <c:tx>
            <c:strRef>
              <c:f>Sheet1!$I$66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Sheet1!$J$66:$N$66</c:f>
              <c:numCache>
                <c:formatCode>General</c:formatCode>
                <c:ptCount val="5"/>
                <c:pt idx="0">
                  <c:v>2900</c:v>
                </c:pt>
                <c:pt idx="1">
                  <c:v>2900</c:v>
                </c:pt>
                <c:pt idx="2">
                  <c:v>2900</c:v>
                </c:pt>
                <c:pt idx="3">
                  <c:v>2600</c:v>
                </c:pt>
                <c:pt idx="4">
                  <c:v>2100</c:v>
                </c:pt>
              </c:numCache>
            </c:numRef>
          </c:val>
        </c:ser>
        <c:ser>
          <c:idx val="2"/>
          <c:order val="2"/>
          <c:tx>
            <c:strRef>
              <c:f>Sheet1!$I$67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Sheet1!$J$67:$N$67</c:f>
              <c:numCache>
                <c:formatCode>General</c:formatCode>
                <c:ptCount val="5"/>
                <c:pt idx="0">
                  <c:v>200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Sheet1!$I$68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Sheet1!$J$64:$N$64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Sheet1!$J$68:$N$68</c:f>
              <c:numCache>
                <c:formatCode>General</c:formatCode>
                <c:ptCount val="5"/>
                <c:pt idx="0">
                  <c:v>500</c:v>
                </c:pt>
                <c:pt idx="1">
                  <c:v>500</c:v>
                </c:pt>
                <c:pt idx="2">
                  <c:v>300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2626048"/>
        <c:axId val="62636032"/>
      </c:stockChart>
      <c:catAx>
        <c:axId val="62626048"/>
        <c:scaling>
          <c:orientation val="minMax"/>
        </c:scaling>
        <c:axPos val="b"/>
        <c:majorTickMark val="none"/>
        <c:tickLblPos val="nextTo"/>
        <c:crossAx val="62636032"/>
        <c:crosses val="autoZero"/>
        <c:auto val="1"/>
        <c:lblAlgn val="ctr"/>
        <c:lblOffset val="100"/>
      </c:catAx>
      <c:valAx>
        <c:axId val="62636032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26260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Hour--Spring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Sheet7!$B$1</c:f>
              <c:strCache>
                <c:ptCount val="1"/>
                <c:pt idx="0">
                  <c:v>March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Sheet7!$B$2:$B$25</c:f>
              <c:numCache>
                <c:formatCode>General</c:formatCode>
                <c:ptCount val="24"/>
                <c:pt idx="0">
                  <c:v>81</c:v>
                </c:pt>
                <c:pt idx="1">
                  <c:v>82</c:v>
                </c:pt>
                <c:pt idx="2">
                  <c:v>80</c:v>
                </c:pt>
                <c:pt idx="3">
                  <c:v>89</c:v>
                </c:pt>
                <c:pt idx="4">
                  <c:v>95</c:v>
                </c:pt>
                <c:pt idx="5">
                  <c:v>103</c:v>
                </c:pt>
                <c:pt idx="6">
                  <c:v>110</c:v>
                </c:pt>
                <c:pt idx="7">
                  <c:v>119</c:v>
                </c:pt>
                <c:pt idx="8">
                  <c:v>118</c:v>
                </c:pt>
                <c:pt idx="9">
                  <c:v>121</c:v>
                </c:pt>
                <c:pt idx="10">
                  <c:v>141</c:v>
                </c:pt>
                <c:pt idx="11">
                  <c:v>142</c:v>
                </c:pt>
                <c:pt idx="12">
                  <c:v>184</c:v>
                </c:pt>
                <c:pt idx="13">
                  <c:v>194</c:v>
                </c:pt>
                <c:pt idx="14">
                  <c:v>169</c:v>
                </c:pt>
                <c:pt idx="15">
                  <c:v>131</c:v>
                </c:pt>
                <c:pt idx="16">
                  <c:v>114</c:v>
                </c:pt>
                <c:pt idx="17">
                  <c:v>104</c:v>
                </c:pt>
                <c:pt idx="18">
                  <c:v>88</c:v>
                </c:pt>
                <c:pt idx="19">
                  <c:v>82</c:v>
                </c:pt>
                <c:pt idx="20">
                  <c:v>81</c:v>
                </c:pt>
                <c:pt idx="21">
                  <c:v>74</c:v>
                </c:pt>
                <c:pt idx="22">
                  <c:v>76</c:v>
                </c:pt>
                <c:pt idx="23">
                  <c:v>84</c:v>
                </c:pt>
              </c:numCache>
            </c:numRef>
          </c:val>
        </c:ser>
        <c:ser>
          <c:idx val="1"/>
          <c:order val="1"/>
          <c:tx>
            <c:strRef>
              <c:f>Sheet7!$C$1</c:f>
              <c:strCache>
                <c:ptCount val="1"/>
                <c:pt idx="0">
                  <c:v>April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Sheet7!$C$2:$C$25</c:f>
              <c:numCache>
                <c:formatCode>General</c:formatCode>
                <c:ptCount val="24"/>
                <c:pt idx="0">
                  <c:v>49</c:v>
                </c:pt>
                <c:pt idx="1">
                  <c:v>49</c:v>
                </c:pt>
                <c:pt idx="2">
                  <c:v>55</c:v>
                </c:pt>
                <c:pt idx="3">
                  <c:v>56</c:v>
                </c:pt>
                <c:pt idx="4">
                  <c:v>66</c:v>
                </c:pt>
                <c:pt idx="5">
                  <c:v>79</c:v>
                </c:pt>
                <c:pt idx="6">
                  <c:v>81</c:v>
                </c:pt>
                <c:pt idx="7">
                  <c:v>88</c:v>
                </c:pt>
                <c:pt idx="8">
                  <c:v>78</c:v>
                </c:pt>
                <c:pt idx="9">
                  <c:v>96</c:v>
                </c:pt>
                <c:pt idx="10">
                  <c:v>103</c:v>
                </c:pt>
                <c:pt idx="11">
                  <c:v>131</c:v>
                </c:pt>
                <c:pt idx="12">
                  <c:v>172</c:v>
                </c:pt>
                <c:pt idx="13">
                  <c:v>135</c:v>
                </c:pt>
                <c:pt idx="14">
                  <c:v>118</c:v>
                </c:pt>
                <c:pt idx="15">
                  <c:v>93</c:v>
                </c:pt>
                <c:pt idx="16">
                  <c:v>73</c:v>
                </c:pt>
                <c:pt idx="17">
                  <c:v>66</c:v>
                </c:pt>
                <c:pt idx="18">
                  <c:v>48</c:v>
                </c:pt>
                <c:pt idx="19">
                  <c:v>42</c:v>
                </c:pt>
                <c:pt idx="20">
                  <c:v>38</c:v>
                </c:pt>
                <c:pt idx="21">
                  <c:v>47</c:v>
                </c:pt>
                <c:pt idx="22">
                  <c:v>47</c:v>
                </c:pt>
                <c:pt idx="23">
                  <c:v>48</c:v>
                </c:pt>
              </c:numCache>
            </c:numRef>
          </c:val>
        </c:ser>
        <c:ser>
          <c:idx val="2"/>
          <c:order val="2"/>
          <c:tx>
            <c:strRef>
              <c:f>Sheet7!$D$1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cat>
            <c:strRef>
              <c:f>Sheet7!$A$2:$A$25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Sheet7!$D$2:$D$25</c:f>
              <c:numCache>
                <c:formatCode>General</c:formatCode>
                <c:ptCount val="24"/>
                <c:pt idx="0">
                  <c:v>39</c:v>
                </c:pt>
                <c:pt idx="1">
                  <c:v>41</c:v>
                </c:pt>
                <c:pt idx="2">
                  <c:v>52</c:v>
                </c:pt>
                <c:pt idx="3">
                  <c:v>50</c:v>
                </c:pt>
                <c:pt idx="4">
                  <c:v>56</c:v>
                </c:pt>
                <c:pt idx="5">
                  <c:v>61</c:v>
                </c:pt>
                <c:pt idx="6">
                  <c:v>71</c:v>
                </c:pt>
                <c:pt idx="7">
                  <c:v>81</c:v>
                </c:pt>
                <c:pt idx="8">
                  <c:v>98</c:v>
                </c:pt>
                <c:pt idx="9">
                  <c:v>104</c:v>
                </c:pt>
                <c:pt idx="10">
                  <c:v>132</c:v>
                </c:pt>
                <c:pt idx="11">
                  <c:v>204</c:v>
                </c:pt>
                <c:pt idx="12">
                  <c:v>157</c:v>
                </c:pt>
                <c:pt idx="13">
                  <c:v>126</c:v>
                </c:pt>
                <c:pt idx="14">
                  <c:v>90</c:v>
                </c:pt>
                <c:pt idx="15">
                  <c:v>62</c:v>
                </c:pt>
                <c:pt idx="16">
                  <c:v>49</c:v>
                </c:pt>
                <c:pt idx="17">
                  <c:v>43</c:v>
                </c:pt>
                <c:pt idx="18">
                  <c:v>37</c:v>
                </c:pt>
                <c:pt idx="19">
                  <c:v>33</c:v>
                </c:pt>
                <c:pt idx="20">
                  <c:v>30</c:v>
                </c:pt>
                <c:pt idx="21">
                  <c:v>31</c:v>
                </c:pt>
                <c:pt idx="22">
                  <c:v>27</c:v>
                </c:pt>
                <c:pt idx="23">
                  <c:v>33</c:v>
                </c:pt>
              </c:numCache>
            </c:numRef>
          </c:val>
        </c:ser>
        <c:marker val="1"/>
        <c:axId val="60782464"/>
        <c:axId val="60796928"/>
      </c:lineChart>
      <c:catAx>
        <c:axId val="607824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Day (Time in UTC)</a:t>
                </a:r>
              </a:p>
            </c:rich>
          </c:tx>
          <c:layout/>
        </c:title>
        <c:tickLblPos val="nextTo"/>
        <c:crossAx val="60796928"/>
        <c:crosses val="autoZero"/>
        <c:auto val="1"/>
        <c:lblAlgn val="ctr"/>
        <c:lblOffset val="100"/>
      </c:catAx>
      <c:valAx>
        <c:axId val="607969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07824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Hour--Summer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Sheet8!$B$1</c:f>
              <c:strCache>
                <c:ptCount val="1"/>
                <c:pt idx="0">
                  <c:v>June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Sheet8!$B$2:$B$25</c:f>
              <c:numCache>
                <c:formatCode>General</c:formatCode>
                <c:ptCount val="24"/>
                <c:pt idx="0">
                  <c:v>19</c:v>
                </c:pt>
                <c:pt idx="1">
                  <c:v>23</c:v>
                </c:pt>
                <c:pt idx="2">
                  <c:v>21</c:v>
                </c:pt>
                <c:pt idx="3">
                  <c:v>19</c:v>
                </c:pt>
                <c:pt idx="4">
                  <c:v>30</c:v>
                </c:pt>
                <c:pt idx="5">
                  <c:v>35</c:v>
                </c:pt>
                <c:pt idx="6">
                  <c:v>34</c:v>
                </c:pt>
                <c:pt idx="7">
                  <c:v>43</c:v>
                </c:pt>
                <c:pt idx="8">
                  <c:v>62</c:v>
                </c:pt>
                <c:pt idx="9">
                  <c:v>71</c:v>
                </c:pt>
                <c:pt idx="10">
                  <c:v>94</c:v>
                </c:pt>
                <c:pt idx="11">
                  <c:v>121</c:v>
                </c:pt>
                <c:pt idx="12">
                  <c:v>106</c:v>
                </c:pt>
                <c:pt idx="13">
                  <c:v>78</c:v>
                </c:pt>
                <c:pt idx="14">
                  <c:v>45</c:v>
                </c:pt>
                <c:pt idx="15">
                  <c:v>42</c:v>
                </c:pt>
                <c:pt idx="16">
                  <c:v>30</c:v>
                </c:pt>
                <c:pt idx="17">
                  <c:v>20</c:v>
                </c:pt>
                <c:pt idx="18">
                  <c:v>16</c:v>
                </c:pt>
                <c:pt idx="19">
                  <c:v>13</c:v>
                </c:pt>
                <c:pt idx="20">
                  <c:v>13</c:v>
                </c:pt>
                <c:pt idx="21">
                  <c:v>15</c:v>
                </c:pt>
                <c:pt idx="22">
                  <c:v>16</c:v>
                </c:pt>
                <c:pt idx="23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Sheet8!$C$1</c:f>
              <c:strCache>
                <c:ptCount val="1"/>
                <c:pt idx="0">
                  <c:v>July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Sheet8!$C$2:$C$25</c:f>
              <c:numCache>
                <c:formatCode>General</c:formatCode>
                <c:ptCount val="24"/>
                <c:pt idx="0">
                  <c:v>5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  <c:pt idx="4">
                  <c:v>13</c:v>
                </c:pt>
                <c:pt idx="5">
                  <c:v>23</c:v>
                </c:pt>
                <c:pt idx="6">
                  <c:v>21</c:v>
                </c:pt>
                <c:pt idx="7">
                  <c:v>25</c:v>
                </c:pt>
                <c:pt idx="8">
                  <c:v>33</c:v>
                </c:pt>
                <c:pt idx="9">
                  <c:v>34</c:v>
                </c:pt>
                <c:pt idx="10">
                  <c:v>43</c:v>
                </c:pt>
                <c:pt idx="11">
                  <c:v>91</c:v>
                </c:pt>
                <c:pt idx="12">
                  <c:v>64</c:v>
                </c:pt>
                <c:pt idx="13">
                  <c:v>44</c:v>
                </c:pt>
                <c:pt idx="14">
                  <c:v>31</c:v>
                </c:pt>
                <c:pt idx="15">
                  <c:v>15</c:v>
                </c:pt>
                <c:pt idx="16">
                  <c:v>7</c:v>
                </c:pt>
                <c:pt idx="17">
                  <c:v>3</c:v>
                </c:pt>
                <c:pt idx="18">
                  <c:v>7</c:v>
                </c:pt>
                <c:pt idx="19">
                  <c:v>6</c:v>
                </c:pt>
                <c:pt idx="20">
                  <c:v>4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</c:numCache>
            </c:numRef>
          </c:val>
        </c:ser>
        <c:ser>
          <c:idx val="2"/>
          <c:order val="2"/>
          <c:tx>
            <c:strRef>
              <c:f>Sheet8!$D$1</c:f>
              <c:strCache>
                <c:ptCount val="1"/>
                <c:pt idx="0">
                  <c:v>August</c:v>
                </c:pt>
              </c:strCache>
            </c:strRef>
          </c:tx>
          <c:marker>
            <c:symbol val="none"/>
          </c:marker>
          <c:cat>
            <c:strRef>
              <c:f>Sheet8!$A$2:$A$25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Sheet8!$D$2:$D$25</c:f>
              <c:numCache>
                <c:formatCode>General</c:formatCode>
                <c:ptCount val="24"/>
                <c:pt idx="0">
                  <c:v>5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  <c:pt idx="4">
                  <c:v>19</c:v>
                </c:pt>
                <c:pt idx="5">
                  <c:v>27</c:v>
                </c:pt>
                <c:pt idx="6">
                  <c:v>41</c:v>
                </c:pt>
                <c:pt idx="7">
                  <c:v>60</c:v>
                </c:pt>
                <c:pt idx="8">
                  <c:v>72</c:v>
                </c:pt>
                <c:pt idx="9">
                  <c:v>97</c:v>
                </c:pt>
                <c:pt idx="10">
                  <c:v>104</c:v>
                </c:pt>
                <c:pt idx="11">
                  <c:v>165</c:v>
                </c:pt>
                <c:pt idx="12">
                  <c:v>170</c:v>
                </c:pt>
                <c:pt idx="13">
                  <c:v>117</c:v>
                </c:pt>
                <c:pt idx="14">
                  <c:v>75</c:v>
                </c:pt>
                <c:pt idx="15">
                  <c:v>45</c:v>
                </c:pt>
                <c:pt idx="16">
                  <c:v>31</c:v>
                </c:pt>
                <c:pt idx="17">
                  <c:v>17</c:v>
                </c:pt>
                <c:pt idx="18">
                  <c:v>11</c:v>
                </c:pt>
                <c:pt idx="19">
                  <c:v>4</c:v>
                </c:pt>
                <c:pt idx="20">
                  <c:v>7</c:v>
                </c:pt>
                <c:pt idx="21">
                  <c:v>8</c:v>
                </c:pt>
                <c:pt idx="22">
                  <c:v>9</c:v>
                </c:pt>
                <c:pt idx="23">
                  <c:v>5</c:v>
                </c:pt>
              </c:numCache>
            </c:numRef>
          </c:val>
        </c:ser>
        <c:marker val="1"/>
        <c:axId val="60827520"/>
        <c:axId val="60841984"/>
      </c:lineChart>
      <c:catAx>
        <c:axId val="60827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(Time in UTC)</a:t>
                </a:r>
              </a:p>
            </c:rich>
          </c:tx>
          <c:layout/>
        </c:title>
        <c:tickLblPos val="nextTo"/>
        <c:crossAx val="60841984"/>
        <c:crosses val="autoZero"/>
        <c:auto val="1"/>
        <c:lblAlgn val="ctr"/>
        <c:lblOffset val="100"/>
      </c:catAx>
      <c:valAx>
        <c:axId val="60841984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08275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/>
              <a:t>Fog Occurrences by Hour--Fall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Sheet9!$B$1</c:f>
              <c:strCache>
                <c:ptCount val="1"/>
                <c:pt idx="0">
                  <c:v>September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Sheet9!$B$2:$B$25</c:f>
              <c:numCache>
                <c:formatCode>General</c:formatCode>
                <c:ptCount val="24"/>
                <c:pt idx="0">
                  <c:v>19</c:v>
                </c:pt>
                <c:pt idx="1">
                  <c:v>24</c:v>
                </c:pt>
                <c:pt idx="2">
                  <c:v>24</c:v>
                </c:pt>
                <c:pt idx="3">
                  <c:v>28</c:v>
                </c:pt>
                <c:pt idx="4">
                  <c:v>36</c:v>
                </c:pt>
                <c:pt idx="5">
                  <c:v>41</c:v>
                </c:pt>
                <c:pt idx="6">
                  <c:v>46</c:v>
                </c:pt>
                <c:pt idx="7">
                  <c:v>52</c:v>
                </c:pt>
                <c:pt idx="8">
                  <c:v>59</c:v>
                </c:pt>
                <c:pt idx="9">
                  <c:v>61</c:v>
                </c:pt>
                <c:pt idx="10">
                  <c:v>75</c:v>
                </c:pt>
                <c:pt idx="11">
                  <c:v>93</c:v>
                </c:pt>
                <c:pt idx="12">
                  <c:v>118</c:v>
                </c:pt>
                <c:pt idx="13">
                  <c:v>93</c:v>
                </c:pt>
                <c:pt idx="14">
                  <c:v>68</c:v>
                </c:pt>
                <c:pt idx="15">
                  <c:v>49</c:v>
                </c:pt>
                <c:pt idx="16">
                  <c:v>34</c:v>
                </c:pt>
                <c:pt idx="17">
                  <c:v>27</c:v>
                </c:pt>
                <c:pt idx="18">
                  <c:v>24</c:v>
                </c:pt>
                <c:pt idx="19">
                  <c:v>19</c:v>
                </c:pt>
                <c:pt idx="20">
                  <c:v>15</c:v>
                </c:pt>
                <c:pt idx="21">
                  <c:v>23</c:v>
                </c:pt>
                <c:pt idx="22">
                  <c:v>16</c:v>
                </c:pt>
                <c:pt idx="23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Sheet9!$C$1</c:f>
              <c:strCache>
                <c:ptCount val="1"/>
                <c:pt idx="0">
                  <c:v>October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Sheet9!$C$2:$C$25</c:f>
              <c:numCache>
                <c:formatCode>General</c:formatCode>
                <c:ptCount val="24"/>
                <c:pt idx="0">
                  <c:v>48</c:v>
                </c:pt>
                <c:pt idx="1">
                  <c:v>44</c:v>
                </c:pt>
                <c:pt idx="2">
                  <c:v>56</c:v>
                </c:pt>
                <c:pt idx="3">
                  <c:v>62</c:v>
                </c:pt>
                <c:pt idx="4">
                  <c:v>66</c:v>
                </c:pt>
                <c:pt idx="5">
                  <c:v>68</c:v>
                </c:pt>
                <c:pt idx="6">
                  <c:v>65</c:v>
                </c:pt>
                <c:pt idx="7">
                  <c:v>70</c:v>
                </c:pt>
                <c:pt idx="8">
                  <c:v>90</c:v>
                </c:pt>
                <c:pt idx="9">
                  <c:v>96</c:v>
                </c:pt>
                <c:pt idx="10">
                  <c:v>96</c:v>
                </c:pt>
                <c:pt idx="11">
                  <c:v>110</c:v>
                </c:pt>
                <c:pt idx="12">
                  <c:v>141</c:v>
                </c:pt>
                <c:pt idx="13">
                  <c:v>134</c:v>
                </c:pt>
                <c:pt idx="14">
                  <c:v>115</c:v>
                </c:pt>
                <c:pt idx="15">
                  <c:v>94</c:v>
                </c:pt>
                <c:pt idx="16">
                  <c:v>75</c:v>
                </c:pt>
                <c:pt idx="17">
                  <c:v>70</c:v>
                </c:pt>
                <c:pt idx="18">
                  <c:v>54</c:v>
                </c:pt>
                <c:pt idx="19">
                  <c:v>42</c:v>
                </c:pt>
                <c:pt idx="20">
                  <c:v>44</c:v>
                </c:pt>
                <c:pt idx="21">
                  <c:v>41</c:v>
                </c:pt>
                <c:pt idx="22">
                  <c:v>38</c:v>
                </c:pt>
                <c:pt idx="23">
                  <c:v>42</c:v>
                </c:pt>
              </c:numCache>
            </c:numRef>
          </c:val>
        </c:ser>
        <c:ser>
          <c:idx val="2"/>
          <c:order val="2"/>
          <c:tx>
            <c:strRef>
              <c:f>Sheet9!$D$1</c:f>
              <c:strCache>
                <c:ptCount val="1"/>
                <c:pt idx="0">
                  <c:v>November</c:v>
                </c:pt>
              </c:strCache>
            </c:strRef>
          </c:tx>
          <c:marker>
            <c:symbol val="none"/>
          </c:marker>
          <c:cat>
            <c:strRef>
              <c:f>Sheet9!$A$2:$A$25</c:f>
              <c:strCache>
                <c:ptCount val="24"/>
                <c:pt idx="0">
                  <c:v>0 UTC</c:v>
                </c:pt>
                <c:pt idx="1">
                  <c:v>1 UTC</c:v>
                </c:pt>
                <c:pt idx="2">
                  <c:v>2 UTC</c:v>
                </c:pt>
                <c:pt idx="3">
                  <c:v>3 UTC</c:v>
                </c:pt>
                <c:pt idx="4">
                  <c:v>4 UTC</c:v>
                </c:pt>
                <c:pt idx="5">
                  <c:v>5 UTC</c:v>
                </c:pt>
                <c:pt idx="6">
                  <c:v>6 UTC</c:v>
                </c:pt>
                <c:pt idx="7">
                  <c:v>7 UTC</c:v>
                </c:pt>
                <c:pt idx="8">
                  <c:v>8 UTC</c:v>
                </c:pt>
                <c:pt idx="9">
                  <c:v>9 UTC</c:v>
                </c:pt>
                <c:pt idx="10">
                  <c:v>10 UTC</c:v>
                </c:pt>
                <c:pt idx="11">
                  <c:v>11 UTC</c:v>
                </c:pt>
                <c:pt idx="12">
                  <c:v>12 UTC</c:v>
                </c:pt>
                <c:pt idx="13">
                  <c:v>13 UTC</c:v>
                </c:pt>
                <c:pt idx="14">
                  <c:v>14 UTC</c:v>
                </c:pt>
                <c:pt idx="15">
                  <c:v>15 UTC</c:v>
                </c:pt>
                <c:pt idx="16">
                  <c:v>16 UTC</c:v>
                </c:pt>
                <c:pt idx="17">
                  <c:v>17 UTC</c:v>
                </c:pt>
                <c:pt idx="18">
                  <c:v>18 UTC</c:v>
                </c:pt>
                <c:pt idx="19">
                  <c:v>19 UTC</c:v>
                </c:pt>
                <c:pt idx="20">
                  <c:v>20 UTC</c:v>
                </c:pt>
                <c:pt idx="21">
                  <c:v>21 UTC</c:v>
                </c:pt>
                <c:pt idx="22">
                  <c:v>22 UTC</c:v>
                </c:pt>
                <c:pt idx="23">
                  <c:v>23 UTC</c:v>
                </c:pt>
              </c:strCache>
            </c:strRef>
          </c:cat>
          <c:val>
            <c:numRef>
              <c:f>Sheet9!$D$2:$D$25</c:f>
              <c:numCache>
                <c:formatCode>General</c:formatCode>
                <c:ptCount val="24"/>
                <c:pt idx="0">
                  <c:v>67</c:v>
                </c:pt>
                <c:pt idx="1">
                  <c:v>66</c:v>
                </c:pt>
                <c:pt idx="2">
                  <c:v>75</c:v>
                </c:pt>
                <c:pt idx="3">
                  <c:v>73</c:v>
                </c:pt>
                <c:pt idx="4">
                  <c:v>83</c:v>
                </c:pt>
                <c:pt idx="5">
                  <c:v>78</c:v>
                </c:pt>
                <c:pt idx="6">
                  <c:v>94</c:v>
                </c:pt>
                <c:pt idx="7">
                  <c:v>97</c:v>
                </c:pt>
                <c:pt idx="8">
                  <c:v>107</c:v>
                </c:pt>
                <c:pt idx="9">
                  <c:v>108</c:v>
                </c:pt>
                <c:pt idx="10">
                  <c:v>121</c:v>
                </c:pt>
                <c:pt idx="11">
                  <c:v>122</c:v>
                </c:pt>
                <c:pt idx="12">
                  <c:v>130</c:v>
                </c:pt>
                <c:pt idx="13">
                  <c:v>150</c:v>
                </c:pt>
                <c:pt idx="14">
                  <c:v>140</c:v>
                </c:pt>
                <c:pt idx="15">
                  <c:v>109</c:v>
                </c:pt>
                <c:pt idx="16">
                  <c:v>92</c:v>
                </c:pt>
                <c:pt idx="17">
                  <c:v>87</c:v>
                </c:pt>
                <c:pt idx="18">
                  <c:v>74</c:v>
                </c:pt>
                <c:pt idx="19">
                  <c:v>68</c:v>
                </c:pt>
                <c:pt idx="20">
                  <c:v>72</c:v>
                </c:pt>
                <c:pt idx="21">
                  <c:v>65</c:v>
                </c:pt>
                <c:pt idx="22">
                  <c:v>66</c:v>
                </c:pt>
                <c:pt idx="23">
                  <c:v>64</c:v>
                </c:pt>
              </c:numCache>
            </c:numRef>
          </c:val>
        </c:ser>
        <c:marker val="1"/>
        <c:axId val="60880768"/>
        <c:axId val="60899328"/>
      </c:lineChart>
      <c:catAx>
        <c:axId val="60880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 (Time in UTC)</a:t>
                </a:r>
              </a:p>
            </c:rich>
          </c:tx>
          <c:layout/>
        </c:title>
        <c:tickLblPos val="nextTo"/>
        <c:crossAx val="60899328"/>
        <c:crosses val="autoZero"/>
        <c:auto val="1"/>
        <c:lblAlgn val="ctr"/>
        <c:lblOffset val="100"/>
        <c:tickLblSkip val="1"/>
      </c:catAx>
      <c:valAx>
        <c:axId val="60899328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 Number of Hours Fog Reported</a:t>
                </a:r>
              </a:p>
            </c:rich>
          </c:tx>
          <c:layout/>
        </c:title>
        <c:numFmt formatCode="General" sourceLinked="1"/>
        <c:tickLblPos val="nextTo"/>
        <c:crossAx val="608807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0"/>
  <c:chart>
    <c:title>
      <c:tx>
        <c:rich>
          <a:bodyPr/>
          <a:lstStyle/>
          <a:p>
            <a:pPr>
              <a:defRPr/>
            </a:pPr>
            <a:r>
              <a:rPr lang="en-US"/>
              <a:t>Percentage of Less Than 3,000 ft Ceilings Heights in Fog   Observations</a:t>
            </a:r>
          </a:p>
        </c:rich>
      </c:tx>
      <c:layout>
        <c:manualLayout>
          <c:xMode val="edge"/>
          <c:yMode val="edge"/>
          <c:x val="0.17419192913385817"/>
          <c:y val="2.0631233595800654E-2"/>
        </c:manualLayout>
      </c:layout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Sheet5!$A$1:$L$1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 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Sheet5!$A$2:$L$2</c:f>
              <c:numCache>
                <c:formatCode>General</c:formatCode>
                <c:ptCount val="12"/>
                <c:pt idx="0">
                  <c:v>81.599999999999994</c:v>
                </c:pt>
                <c:pt idx="1">
                  <c:v>81.900000000000006</c:v>
                </c:pt>
                <c:pt idx="2">
                  <c:v>82.4</c:v>
                </c:pt>
                <c:pt idx="3">
                  <c:v>83.9</c:v>
                </c:pt>
                <c:pt idx="4">
                  <c:v>78.5</c:v>
                </c:pt>
                <c:pt idx="5">
                  <c:v>74</c:v>
                </c:pt>
                <c:pt idx="6">
                  <c:v>60.3</c:v>
                </c:pt>
                <c:pt idx="7">
                  <c:v>59.1</c:v>
                </c:pt>
                <c:pt idx="8">
                  <c:v>70.7</c:v>
                </c:pt>
                <c:pt idx="9">
                  <c:v>83.8</c:v>
                </c:pt>
                <c:pt idx="10">
                  <c:v>87.8</c:v>
                </c:pt>
                <c:pt idx="11">
                  <c:v>87.3</c:v>
                </c:pt>
              </c:numCache>
            </c:numRef>
          </c:val>
        </c:ser>
        <c:marker val="1"/>
        <c:axId val="60914688"/>
        <c:axId val="60936960"/>
      </c:lineChart>
      <c:catAx>
        <c:axId val="60914688"/>
        <c:scaling>
          <c:orientation val="minMax"/>
        </c:scaling>
        <c:axPos val="b"/>
        <c:tickLblPos val="nextTo"/>
        <c:crossAx val="60936960"/>
        <c:crosses val="autoZero"/>
        <c:auto val="1"/>
        <c:lblAlgn val="ctr"/>
        <c:lblOffset val="100"/>
      </c:catAx>
      <c:valAx>
        <c:axId val="60936960"/>
        <c:scaling>
          <c:orientation val="minMax"/>
        </c:scaling>
        <c:axPos val="l"/>
        <c:majorGridlines/>
        <c:numFmt formatCode="General" sourceLinked="1"/>
        <c:tickLblPos val="nextTo"/>
        <c:crossAx val="60914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4"/>
  <c:chart>
    <c:title>
      <c:tx>
        <c:rich>
          <a:bodyPr/>
          <a:lstStyle/>
          <a:p>
            <a:pPr>
              <a:defRPr/>
            </a:pPr>
            <a:r>
              <a:rPr lang="en-US"/>
              <a:t>RSL December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Sheet1!$I$79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Sheet1!$J$79:$N$79</c:f>
              <c:numCache>
                <c:formatCode>General</c:formatCode>
                <c:ptCount val="5"/>
                <c:pt idx="0">
                  <c:v>900</c:v>
                </c:pt>
                <c:pt idx="1">
                  <c:v>800</c:v>
                </c:pt>
                <c:pt idx="2">
                  <c:v>500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Sheet1!$I$80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Sheet1!$J$80:$N$80</c:f>
              <c:numCache>
                <c:formatCode>General</c:formatCode>
                <c:ptCount val="5"/>
                <c:pt idx="0">
                  <c:v>3000</c:v>
                </c:pt>
                <c:pt idx="1">
                  <c:v>2500</c:v>
                </c:pt>
                <c:pt idx="2">
                  <c:v>1800</c:v>
                </c:pt>
                <c:pt idx="3">
                  <c:v>1100</c:v>
                </c:pt>
                <c:pt idx="4">
                  <c:v>1200</c:v>
                </c:pt>
              </c:numCache>
            </c:numRef>
          </c:val>
        </c:ser>
        <c:ser>
          <c:idx val="2"/>
          <c:order val="2"/>
          <c:tx>
            <c:strRef>
              <c:f>Sheet1!$I$81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Sheet1!$J$81:$N$81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Sheet1!$I$82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Sheet1!$J$78:$N$78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Sheet1!$J$82:$N$82</c:f>
              <c:numCache>
                <c:formatCode>General</c:formatCode>
                <c:ptCount val="5"/>
                <c:pt idx="0">
                  <c:v>400</c:v>
                </c:pt>
                <c:pt idx="1">
                  <c:v>300</c:v>
                </c:pt>
                <c:pt idx="2">
                  <c:v>200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0993536"/>
        <c:axId val="60995072"/>
      </c:stockChart>
      <c:catAx>
        <c:axId val="60993536"/>
        <c:scaling>
          <c:orientation val="minMax"/>
        </c:scaling>
        <c:axPos val="b"/>
        <c:majorTickMark val="none"/>
        <c:tickLblPos val="nextTo"/>
        <c:crossAx val="60995072"/>
        <c:crosses val="autoZero"/>
        <c:auto val="1"/>
        <c:lblAlgn val="ctr"/>
        <c:lblOffset val="100"/>
      </c:catAx>
      <c:valAx>
        <c:axId val="60995072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09935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4"/>
  <c:chart>
    <c:title>
      <c:tx>
        <c:rich>
          <a:bodyPr/>
          <a:lstStyle/>
          <a:p>
            <a:pPr>
              <a:defRPr/>
            </a:pPr>
            <a:r>
              <a:rPr lang="en-US"/>
              <a:t>RSL April Cig/Vis</a:t>
            </a:r>
          </a:p>
        </c:rich>
      </c:tx>
      <c:layout/>
    </c:title>
    <c:plotArea>
      <c:layout/>
      <c:stockChart>
        <c:ser>
          <c:idx val="0"/>
          <c:order val="0"/>
          <c:tx>
            <c:strRef>
              <c:f>Sheet1!$I$23</c:f>
              <c:strCache>
                <c:ptCount val="1"/>
                <c:pt idx="0">
                  <c:v>75%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Sheet1!$J$23:$N$23</c:f>
              <c:numCache>
                <c:formatCode>General</c:formatCode>
                <c:ptCount val="5"/>
                <c:pt idx="0">
                  <c:v>1100</c:v>
                </c:pt>
                <c:pt idx="1">
                  <c:v>700</c:v>
                </c:pt>
                <c:pt idx="2">
                  <c:v>500</c:v>
                </c:pt>
                <c:pt idx="3">
                  <c:v>300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Sheet1!$I$24</c:f>
              <c:strCache>
                <c:ptCount val="1"/>
                <c:pt idx="0">
                  <c:v>MAX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Sheet1!$J$24:$N$24</c:f>
              <c:numCache>
                <c:formatCode>General</c:formatCode>
                <c:ptCount val="5"/>
                <c:pt idx="0">
                  <c:v>3000</c:v>
                </c:pt>
                <c:pt idx="1">
                  <c:v>3000</c:v>
                </c:pt>
                <c:pt idx="2">
                  <c:v>3000</c:v>
                </c:pt>
                <c:pt idx="3">
                  <c:v>2500</c:v>
                </c:pt>
                <c:pt idx="4">
                  <c:v>1000</c:v>
                </c:pt>
              </c:numCache>
            </c:numRef>
          </c:val>
        </c:ser>
        <c:ser>
          <c:idx val="2"/>
          <c:order val="2"/>
          <c:tx>
            <c:strRef>
              <c:f>Sheet1!$I$25</c:f>
              <c:strCache>
                <c:ptCount val="1"/>
                <c:pt idx="0">
                  <c:v>MIN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Sheet1!$J$25:$N$25</c:f>
              <c:numCache>
                <c:formatCode>General</c:formatCode>
                <c:ptCount val="5"/>
                <c:pt idx="0">
                  <c:v>200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Sheet1!$I$26</c:f>
              <c:strCache>
                <c:ptCount val="1"/>
                <c:pt idx="0">
                  <c:v>25%</c:v>
                </c:pt>
              </c:strCache>
            </c:strRef>
          </c:tx>
          <c:spPr>
            <a:ln w="47625">
              <a:noFill/>
            </a:ln>
          </c:spPr>
          <c:marker>
            <c:symbol val="none"/>
          </c:marker>
          <c:cat>
            <c:strRef>
              <c:f>Sheet1!$J$22:$N$22</c:f>
              <c:strCache>
                <c:ptCount val="5"/>
                <c:pt idx="0">
                  <c:v>3 to 5 </c:v>
                </c:pt>
                <c:pt idx="1">
                  <c:v>2 to &lt; 3 </c:v>
                </c:pt>
                <c:pt idx="2">
                  <c:v>1 to &lt; 2 </c:v>
                </c:pt>
                <c:pt idx="3">
                  <c:v>.5 to &lt; 1</c:v>
                </c:pt>
                <c:pt idx="4">
                  <c:v>&lt; .5</c:v>
                </c:pt>
              </c:strCache>
            </c:strRef>
          </c:cat>
          <c:val>
            <c:numRef>
              <c:f>Sheet1!$J$26:$N$26</c:f>
              <c:numCache>
                <c:formatCode>General</c:formatCode>
                <c:ptCount val="5"/>
                <c:pt idx="0">
                  <c:v>500</c:v>
                </c:pt>
                <c:pt idx="1">
                  <c:v>400</c:v>
                </c:pt>
                <c:pt idx="2">
                  <c:v>200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1061376"/>
        <c:axId val="61063168"/>
      </c:stockChart>
      <c:catAx>
        <c:axId val="61061376"/>
        <c:scaling>
          <c:orientation val="minMax"/>
        </c:scaling>
        <c:axPos val="b"/>
        <c:majorTickMark val="none"/>
        <c:tickLblPos val="nextTo"/>
        <c:crossAx val="61063168"/>
        <c:crosses val="autoZero"/>
        <c:auto val="1"/>
        <c:lblAlgn val="ctr"/>
        <c:lblOffset val="100"/>
      </c:catAx>
      <c:valAx>
        <c:axId val="61063168"/>
        <c:scaling>
          <c:orientation val="minMax"/>
          <c:max val="3000"/>
        </c:scaling>
        <c:axPos val="l"/>
        <c:majorGridlines/>
        <c:numFmt formatCode="General" sourceLinked="1"/>
        <c:majorTickMark val="none"/>
        <c:tickLblPos val="nextTo"/>
        <c:crossAx val="6106137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771A6-72D7-4D8E-ADE9-EE624D2124AB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104A1-5BBA-4996-AB90-A38F2981A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104A1-5BBA-4996-AB90-A38F2981A36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D290E-5A3F-4DB9-968A-6FFF9A9402C5}" type="datetimeFigureOut">
              <a:rPr lang="en-US" smtClean="0"/>
              <a:pPr/>
              <a:t>8/11/2010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946F7-68DB-4B9B-BA96-77ABB0E1A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of Thirty Year Fog Climatology in Wichita Forecast Area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r>
              <a:rPr lang="en-US" sz="2400" dirty="0" smtClean="0"/>
              <a:t>By: Matthew Harding, Butler Community College, El Dorado, Kansas </a:t>
            </a:r>
          </a:p>
          <a:p>
            <a:r>
              <a:rPr lang="en-US" sz="2400" dirty="0" smtClean="0"/>
              <a:t>Kenneth Cook, Science Operations Officer, National Weather Service, Wichita, Kansas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62000" y="2209800"/>
            <a:ext cx="7772400" cy="1206500"/>
          </a:xfrm>
        </p:spPr>
        <p:txBody>
          <a:bodyPr>
            <a:noAutofit/>
          </a:bodyPr>
          <a:lstStyle/>
          <a:p>
            <a:r>
              <a:rPr lang="en-US" sz="3200" dirty="0" smtClean="0"/>
              <a:t>		      </a:t>
            </a:r>
            <a:r>
              <a:rPr lang="en-US" sz="3200" dirty="0" smtClean="0">
                <a:solidFill>
                  <a:schemeClr val="tx1"/>
                </a:solidFill>
              </a:rPr>
              <a:t>Wichita, Kansas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	  Wichita Mid-Continent Airport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for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was collected over a thirty year period beginning in 1976 and ending in 2006. </a:t>
            </a:r>
          </a:p>
          <a:p>
            <a:r>
              <a:rPr lang="en-US" dirty="0" smtClean="0"/>
              <a:t>Data was collected from all five of the Terminal Aerodrome Forecast (TAF) sites that are serviced by the Wichita Forecast Office. </a:t>
            </a:r>
          </a:p>
          <a:p>
            <a:r>
              <a:rPr lang="en-US" dirty="0" smtClean="0"/>
              <a:t>Data sampling was oriented in northwest-to-southeast fashion across the County Warning Area (CWA) to include Russell, Wichita, and Chanute.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give the forecaster knowledge about climatological peaks in the number of hours where fog is reported.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Enhance the forecaster’s ability to issue dense fog/freezing fog advisories.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 forecasters a better understanding of ceiling/visibility relationships in fog scenarios.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Better explain why certain times of the year produce more fog than others.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762000" y="2286000"/>
            <a:ext cx="7772400" cy="12065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     	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Chanute, Kansas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	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Chanute Martin Johnson Airport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was compiled using the following criteria:	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Compiling the total number of hours over the 30-year period that fog was reported at the observation site.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Taking the number of total fog hours over the 30-year period and break it down into an hourly distribution.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 study conducted by the National Transportation Safety Board from 1995-2000, weather </a:t>
            </a:r>
            <a:r>
              <a:rPr lang="en-US" dirty="0" smtClean="0"/>
              <a:t>was </a:t>
            </a:r>
            <a:r>
              <a:rPr lang="en-US" dirty="0" smtClean="0"/>
              <a:t>cited as being a factor in 3 out of every 10 fatal aircraft accidents (Pearson 2002). </a:t>
            </a:r>
          </a:p>
          <a:p>
            <a:r>
              <a:rPr lang="en-US" dirty="0" smtClean="0"/>
              <a:t>Data from the same study also indicated that 63% of all weather-related aircraft disasters happened in low ceilings and fog (Pearson 2002; Cox, 2007).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While strides are being made in TAF forecasting, fog development and subsequent cloud heights remain one of the greatest forecast challenges.</a:t>
            </a:r>
          </a:p>
          <a:p>
            <a:r>
              <a:rPr lang="en-US" dirty="0" smtClean="0"/>
              <a:t>We hope that with the data shown in previous slides, that you recognize the tendencies in climatology and are now better equipped to serve your aviation clientele.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Methodology (Cont.)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71550" lvl="1" indent="-514350">
              <a:buNone/>
            </a:pPr>
            <a:r>
              <a:rPr lang="en-US" dirty="0" smtClean="0"/>
              <a:t>3.   Take only the hours that reported visibility of less than 5 statute miles and break it down into an hourly distribution by mileage category. 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dirty="0" smtClean="0"/>
              <a:t>3 to 5 mi.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dirty="0" smtClean="0"/>
              <a:t>2 to less than 3 mi.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dirty="0" smtClean="0"/>
              <a:t>1 to less than 2 mi.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dirty="0" smtClean="0"/>
              <a:t>.5 to less than 1 mi. 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dirty="0" smtClean="0"/>
              <a:t>Less than .5 mi. </a:t>
            </a:r>
          </a:p>
          <a:p>
            <a:pPr marL="971550" lvl="1" indent="-514350">
              <a:buNone/>
            </a:pPr>
            <a:r>
              <a:rPr lang="en-US" dirty="0" smtClean="0"/>
              <a:t>4.    Take the number in each of the categories above and divide that into the total number of fog hours for the month for each station and come up with a distribution percentage.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/>
              <a:t>5. Determine the percentage of fog observations that have a ceiling below 3000 feet by month.</a:t>
            </a:r>
          </a:p>
          <a:p>
            <a:pPr lvl="1">
              <a:buNone/>
            </a:pPr>
            <a:r>
              <a:rPr lang="en-US" dirty="0" smtClean="0"/>
              <a:t>6. Of these, determine the average ceiling for the given visibility category by month. </a:t>
            </a:r>
          </a:p>
          <a:p>
            <a:pPr lvl="1">
              <a:buNone/>
            </a:pPr>
            <a:r>
              <a:rPr lang="en-US" dirty="0" smtClean="0"/>
              <a:t>7. With the given data, find the .75 and .25 percentile to come up with the degree of variability.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Results and Discussion </a:t>
            </a:r>
            <a:endParaRPr lang="en-US" sz="5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43000" y="3429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Russell, Kansas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Russell Municipal Airport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1653</TotalTime>
  <Words>866</Words>
  <Application>Microsoft Office PowerPoint</Application>
  <PresentationFormat>On-screen Show (4:3)</PresentationFormat>
  <Paragraphs>150</Paragraphs>
  <Slides>44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Assessment of Thirty Year Fog Climatology in Wichita Forecast Area</vt:lpstr>
      <vt:lpstr>Basis for Assessment</vt:lpstr>
      <vt:lpstr>Goals of Assessment</vt:lpstr>
      <vt:lpstr>Methodology</vt:lpstr>
      <vt:lpstr>Methodology (Cont.)</vt:lpstr>
      <vt:lpstr>Methodology (Cont.)</vt:lpstr>
      <vt:lpstr>Results and Discussion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Summation</vt:lpstr>
      <vt:lpstr>Summation (Cont.)</vt:lpstr>
    </vt:vector>
  </TitlesOfParts>
  <Company>NWS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Thirty Year Fog Climatology in Wichita Forecast Area</dc:title>
  <dc:creator>Ict.student</dc:creator>
  <cp:lastModifiedBy>Matt</cp:lastModifiedBy>
  <cp:revision>141</cp:revision>
  <dcterms:created xsi:type="dcterms:W3CDTF">2009-09-29T16:00:53Z</dcterms:created>
  <dcterms:modified xsi:type="dcterms:W3CDTF">2010-08-12T04:50:17Z</dcterms:modified>
</cp:coreProperties>
</file>